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rts/chart1.xml" ContentType="application/vnd.openxmlformats-officedocument.drawingml.chart+xml"/>
  <Override PartName="/ppt/notesSlides/notesSlide14.xml" ContentType="application/vnd.openxmlformats-officedocument.presentationml.notesSlide+xml"/>
  <Override PartName="/ppt/charts/chart2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5.xml" ContentType="application/vnd.openxmlformats-officedocument.presentationml.notesSlide+xml"/>
  <Override PartName="/ppt/charts/chart3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33" r:id="rId5"/>
    <p:sldMasterId id="2147483944" r:id="rId6"/>
    <p:sldMasterId id="2147483968" r:id="rId7"/>
  </p:sldMasterIdLst>
  <p:notesMasterIdLst>
    <p:notesMasterId r:id="rId44"/>
  </p:notesMasterIdLst>
  <p:handoutMasterIdLst>
    <p:handoutMasterId r:id="rId45"/>
  </p:handoutMasterIdLst>
  <p:sldIdLst>
    <p:sldId id="496" r:id="rId8"/>
    <p:sldId id="528" r:id="rId9"/>
    <p:sldId id="502" r:id="rId10"/>
    <p:sldId id="536" r:id="rId11"/>
    <p:sldId id="539" r:id="rId12"/>
    <p:sldId id="592" r:id="rId13"/>
    <p:sldId id="596" r:id="rId14"/>
    <p:sldId id="529" r:id="rId15"/>
    <p:sldId id="593" r:id="rId16"/>
    <p:sldId id="594" r:id="rId17"/>
    <p:sldId id="602" r:id="rId18"/>
    <p:sldId id="595" r:id="rId19"/>
    <p:sldId id="587" r:id="rId20"/>
    <p:sldId id="597" r:id="rId21"/>
    <p:sldId id="598" r:id="rId22"/>
    <p:sldId id="599" r:id="rId23"/>
    <p:sldId id="601" r:id="rId24"/>
    <p:sldId id="605" r:id="rId25"/>
    <p:sldId id="603" r:id="rId26"/>
    <p:sldId id="604" r:id="rId27"/>
    <p:sldId id="524" r:id="rId28"/>
    <p:sldId id="525" r:id="rId29"/>
    <p:sldId id="505" r:id="rId30"/>
    <p:sldId id="526" r:id="rId31"/>
    <p:sldId id="527" r:id="rId32"/>
    <p:sldId id="508" r:id="rId33"/>
    <p:sldId id="530" r:id="rId34"/>
    <p:sldId id="531" r:id="rId35"/>
    <p:sldId id="532" r:id="rId36"/>
    <p:sldId id="533" r:id="rId37"/>
    <p:sldId id="534" r:id="rId38"/>
    <p:sldId id="535" r:id="rId39"/>
    <p:sldId id="537" r:id="rId40"/>
    <p:sldId id="540" r:id="rId41"/>
    <p:sldId id="541" r:id="rId42"/>
    <p:sldId id="542" r:id="rId43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5" pos="2832" userDrawn="1">
          <p15:clr>
            <a:srgbClr val="A4A3A4"/>
          </p15:clr>
        </p15:guide>
        <p15:guide id="7" pos="5432">
          <p15:clr>
            <a:srgbClr val="A4A3A4"/>
          </p15:clr>
        </p15:guide>
        <p15:guide id="8" orient="horz" pos="1620">
          <p15:clr>
            <a:srgbClr val="A4A3A4"/>
          </p15:clr>
        </p15:guide>
        <p15:guide id="9" pos="28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Maritza Ruddy" initials="" lastIdx="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8FB64"/>
    <a:srgbClr val="F72175"/>
    <a:srgbClr val="66FFFF"/>
    <a:srgbClr val="9745D8"/>
    <a:srgbClr val="008CFF"/>
    <a:srgbClr val="38A5FF"/>
    <a:srgbClr val="2DA0FF"/>
    <a:srgbClr val="328EFF"/>
    <a:srgbClr val="2F7CDD"/>
    <a:srgbClr val="D5D5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530" autoAdjust="0"/>
    <p:restoredTop sz="99829" autoAdjust="0"/>
  </p:normalViewPr>
  <p:slideViewPr>
    <p:cSldViewPr snapToGrid="0">
      <p:cViewPr varScale="1">
        <p:scale>
          <a:sx n="151" d="100"/>
          <a:sy n="151" d="100"/>
        </p:scale>
        <p:origin x="192" y="138"/>
      </p:cViewPr>
      <p:guideLst>
        <p:guide pos="2832"/>
        <p:guide pos="5432"/>
        <p:guide orient="horz" pos="1620"/>
        <p:guide pos="288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69" d="100"/>
          <a:sy n="69" d="100"/>
        </p:scale>
        <p:origin x="1386" y="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slide" Target="slides/slide32.xml"/><Relationship Id="rId3" Type="http://schemas.openxmlformats.org/officeDocument/2006/relationships/customXml" Target="../customXml/item3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slide" Target="slides/slide35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Master" Target="slideMasters/slideMaster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slide" Target="slides/slide22.xml"/><Relationship Id="rId41" Type="http://schemas.openxmlformats.org/officeDocument/2006/relationships/slide" Target="slides/slide34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2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handoutMaster" Target="handoutMasters/handoutMaster1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theme" Target="theme/theme1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4" Type="http://schemas.openxmlformats.org/officeDocument/2006/relationships/notesMaster" Target="notesMasters/notesMaster1.xml"/><Relationship Id="rId4" Type="http://schemas.openxmlformats.org/officeDocument/2006/relationships/customXml" Target="../customXml/item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viewProps" Target="viewProps.xml"/><Relationship Id="rId8" Type="http://schemas.openxmlformats.org/officeDocument/2006/relationships/slide" Target="slides/slide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8308490309882355"/>
          <c:y val="0.23299317586535617"/>
          <c:w val="0.64998935274600111"/>
          <c:h val="0.775597051306673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Category</c:v>
                </c:pt>
              </c:strCache>
            </c:strRef>
          </c:tx>
          <c:explosion val="4"/>
          <c:dPt>
            <c:idx val="0"/>
            <c:bubble3D val="0"/>
            <c:spPr>
              <a:solidFill>
                <a:schemeClr val="accent2"/>
              </a:solidFill>
            </c:spPr>
            <c:extLst>
              <c:ext xmlns:c16="http://schemas.microsoft.com/office/drawing/2014/chart" uri="{C3380CC4-5D6E-409C-BE32-E72D297353CC}">
                <c16:uniqueId val="{00000001-DC81-4382-9BAD-1072B8FB7144}"/>
              </c:ext>
            </c:extLst>
          </c:dPt>
          <c:dPt>
            <c:idx val="1"/>
            <c:bubble3D val="0"/>
            <c:explosion val="5"/>
            <c:spPr>
              <a:solidFill>
                <a:schemeClr val="accent3"/>
              </a:solidFill>
            </c:spPr>
            <c:extLst>
              <c:ext xmlns:c16="http://schemas.microsoft.com/office/drawing/2014/chart" uri="{C3380CC4-5D6E-409C-BE32-E72D297353CC}">
                <c16:uniqueId val="{00000003-DC81-4382-9BAD-1072B8FB7144}"/>
              </c:ext>
            </c:extLst>
          </c:dPt>
          <c:dPt>
            <c:idx val="2"/>
            <c:bubble3D val="0"/>
            <c:explosion val="8"/>
            <c:spPr>
              <a:solidFill>
                <a:schemeClr val="bg2"/>
              </a:solidFill>
            </c:spPr>
            <c:extLst>
              <c:ext xmlns:c16="http://schemas.microsoft.com/office/drawing/2014/chart" uri="{C3380CC4-5D6E-409C-BE32-E72D297353CC}">
                <c16:uniqueId val="{00000005-DC81-4382-9BAD-1072B8FB7144}"/>
              </c:ext>
            </c:extLst>
          </c:dPt>
          <c:dPt>
            <c:idx val="3"/>
            <c:bubble3D val="0"/>
            <c:explosion val="34"/>
            <c:extLst>
              <c:ext xmlns:c16="http://schemas.microsoft.com/office/drawing/2014/chart" uri="{C3380CC4-5D6E-409C-BE32-E72D297353CC}">
                <c16:uniqueId val="{00000007-DC81-4382-9BAD-1072B8FB7144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vert="horz"/>
              <a:lstStyle/>
              <a:p>
                <a:pPr>
                  <a:defRPr sz="1400"/>
                </a:pPr>
                <a:endParaRPr lang="he-IL"/>
              </a:p>
            </c:txPr>
            <c:dLblPos val="outEnd"/>
            <c:showLegendKey val="0"/>
            <c:showVal val="1"/>
            <c:showCatName val="0"/>
            <c:showSerName val="1"/>
            <c:showPercent val="0"/>
            <c:showBubbleSize val="0"/>
            <c:separator>
</c:separator>
            <c:showLeaderLines val="1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</c15:spPr>
              </c:ext>
            </c:extLst>
          </c:dLbls>
          <c:cat>
            <c:strRef>
              <c:f>Sheet1!$A$2:$A$5</c:f>
              <c:strCache>
                <c:ptCount val="4"/>
                <c:pt idx="0">
                  <c:v>Series 1</c:v>
                </c:pt>
                <c:pt idx="1">
                  <c:v>Series 2</c:v>
                </c:pt>
                <c:pt idx="2">
                  <c:v>Series 3</c:v>
                </c:pt>
                <c:pt idx="3">
                  <c:v>Series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8.2000000000000011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DC81-4382-9BAD-1072B8FB714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5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he-IL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9.4595648370040704E-3"/>
          <c:y val="0.29562464778199299"/>
          <c:w val="0.974253394956065"/>
          <c:h val="0.5664239748574809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FY15</c:v>
                </c:pt>
                <c:pt idx="1">
                  <c:v>FY16</c:v>
                </c:pt>
                <c:pt idx="2">
                  <c:v>FY17</c:v>
                </c:pt>
                <c:pt idx="3">
                  <c:v>FY18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A85-4DD5-8689-47E45AE9135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FY15</c:v>
                </c:pt>
                <c:pt idx="1">
                  <c:v>FY16</c:v>
                </c:pt>
                <c:pt idx="2">
                  <c:v>FY17</c:v>
                </c:pt>
                <c:pt idx="3">
                  <c:v>FY18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A85-4DD5-8689-47E45AE91351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FY15</c:v>
                </c:pt>
                <c:pt idx="1">
                  <c:v>FY16</c:v>
                </c:pt>
                <c:pt idx="2">
                  <c:v>FY17</c:v>
                </c:pt>
                <c:pt idx="3">
                  <c:v>FY18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A85-4DD5-8689-47E45AE9135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1472134592"/>
        <c:axId val="-1414190992"/>
      </c:barChart>
      <c:catAx>
        <c:axId val="-14721345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he-IL"/>
          </a:p>
        </c:txPr>
        <c:crossAx val="-1414190992"/>
        <c:crosses val="autoZero"/>
        <c:auto val="1"/>
        <c:lblAlgn val="ctr"/>
        <c:lblOffset val="100"/>
        <c:noMultiLvlLbl val="0"/>
      </c:catAx>
      <c:valAx>
        <c:axId val="-1414190992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-147213459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r"/>
      <c:layout>
        <c:manualLayout>
          <c:xMode val="edge"/>
          <c:yMode val="edge"/>
          <c:x val="0.56342310472060497"/>
          <c:y val="0.140296505250736"/>
          <c:w val="0.38222906919243799"/>
          <c:h val="0.1569159293531139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he-IL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he-IL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0796755771385199E-3"/>
          <c:y val="0.23507587065615501"/>
          <c:w val="0.99892032442286105"/>
          <c:h val="0.6226828321822678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he-IL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FY15</c:v>
                </c:pt>
                <c:pt idx="1">
                  <c:v>FY16</c:v>
                </c:pt>
                <c:pt idx="2">
                  <c:v>FY17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F5E-47A3-83B3-C2C21088F0A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he-IL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FY15</c:v>
                </c:pt>
                <c:pt idx="1">
                  <c:v>FY16</c:v>
                </c:pt>
                <c:pt idx="2">
                  <c:v>FY17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F5E-47A3-83B3-C2C21088F0AA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he-IL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FY15</c:v>
                </c:pt>
                <c:pt idx="1">
                  <c:v>FY16</c:v>
                </c:pt>
                <c:pt idx="2">
                  <c:v>FY17</c:v>
                </c:pt>
              </c:strCache>
            </c:strRef>
          </c:cat>
          <c:val>
            <c:numRef>
              <c:f>Sheet1!$D$2:$D$4</c:f>
              <c:numCache>
                <c:formatCode>General</c:formatCode>
                <c:ptCount val="3"/>
                <c:pt idx="0">
                  <c:v>2</c:v>
                </c:pt>
                <c:pt idx="1">
                  <c:v>2</c:v>
                </c:pt>
                <c:pt idx="2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F5E-47A3-83B3-C2C21088F0A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19"/>
        <c:overlap val="-27"/>
        <c:axId val="1295438368"/>
        <c:axId val="1295440928"/>
      </c:barChart>
      <c:catAx>
        <c:axId val="12954383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he-IL"/>
          </a:p>
        </c:txPr>
        <c:crossAx val="1295440928"/>
        <c:crosses val="autoZero"/>
        <c:auto val="1"/>
        <c:lblAlgn val="ctr"/>
        <c:lblOffset val="100"/>
        <c:noMultiLvlLbl val="0"/>
      </c:catAx>
      <c:valAx>
        <c:axId val="1295440928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29543836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r"/>
      <c:layout>
        <c:manualLayout>
          <c:xMode val="edge"/>
          <c:yMode val="edge"/>
          <c:x val="4.6544347050958251E-2"/>
          <c:y val="5.0694774785421989E-2"/>
          <c:w val="0.89961504164449402"/>
          <c:h val="0.10468334882146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he-IL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2000">
          <a:solidFill>
            <a:schemeClr val="bg1"/>
          </a:solidFill>
        </a:defRPr>
      </a:pPr>
      <a:endParaRPr lang="he-IL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39E9D8-FB85-48D9-9BE0-E471BB1EFF55}" type="slidenum">
              <a:rPr lang="en-US" smtClean="0">
                <a:latin typeface="Arial" panose="020B0604020202020204" pitchFamily="34" charset="0"/>
              </a:rPr>
              <a:t>‹#›</a:t>
            </a:fld>
            <a:endParaRPr lang="en-US" dirty="0">
              <a:latin typeface="Arial" panose="020B0604020202020204" pitchFamily="34" charset="0"/>
            </a:endParaRPr>
          </a:p>
        </p:txBody>
      </p:sp>
      <p:pic>
        <p:nvPicPr>
          <p:cNvPr id="6" name="Picture 5" descr="ca_r_1cr_grey.eps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6007127" y="158496"/>
            <a:ext cx="485113" cy="40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1412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E09BE09F-839A-4E46-AA96-6B1F206C891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 descr="ca_r_1cr_grey.eps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6065929" y="146304"/>
            <a:ext cx="426311" cy="353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0583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DE2F3-550C-A348-8C3E-55B70CAC53AF}" type="slidenum">
              <a:rPr lang="en-US" smtClean="0">
                <a:solidFill>
                  <a:prstClr val="black"/>
                </a:solidFill>
              </a:rPr>
              <a:pPr/>
              <a:t>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49680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9DE2F3-550C-A348-8C3E-55B70CAC53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427838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DE2F3-550C-A348-8C3E-55B70CAC53AF}" type="slidenum">
              <a:rPr lang="en-US" smtClean="0">
                <a:solidFill>
                  <a:prstClr val="black"/>
                </a:solidFill>
              </a:rPr>
              <a:pPr/>
              <a:t>26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11738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Shape 110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8" name="Shape 110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117999"/>
              </a:lnSpc>
              <a:defRPr sz="2000"/>
            </a:pPr>
            <a:r>
              <a:rPr dirty="0"/>
              <a:t>Number of customers by category</a:t>
            </a:r>
          </a:p>
          <a:p>
            <a:pPr>
              <a:lnSpc>
                <a:spcPct val="117999"/>
              </a:lnSpc>
              <a:defRPr sz="2000"/>
            </a:pPr>
            <a:endParaRPr dirty="0"/>
          </a:p>
          <a:p>
            <a:pPr>
              <a:lnSpc>
                <a:spcPct val="117999"/>
              </a:lnSpc>
              <a:defRPr sz="2000"/>
            </a:pPr>
            <a:r>
              <a:rPr dirty="0"/>
              <a:t>Source: slide 4 of http://files.shareholder.com/downloads/CA/3717123688x0x932237/3070DE1B-7144-45CB-8E1D-01628DC70097/March_2017_Corporate_Presentation_Draft.pdf </a:t>
            </a:r>
          </a:p>
        </p:txBody>
      </p:sp>
    </p:spTree>
    <p:extLst>
      <p:ext uri="{BB962C8B-B14F-4D97-AF65-F5344CB8AC3E}">
        <p14:creationId xmlns:p14="http://schemas.microsoft.com/office/powerpoint/2010/main" val="22408003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9DE2F3-550C-A348-8C3E-55B70CAC53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018329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9DE2F3-550C-A348-8C3E-55B70CAC53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42670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9DE2F3-550C-A348-8C3E-55B70CAC53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098127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Shape 1159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60" name="Shape 116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pPr>
              <a:lnSpc>
                <a:spcPct val="117999"/>
              </a:lnSpc>
              <a:defRPr sz="1500" baseline="28800"/>
            </a:pPr>
            <a:r>
              <a:rPr dirty="0"/>
              <a:t>Industry analyst rankings</a:t>
            </a:r>
          </a:p>
          <a:p>
            <a:pPr>
              <a:lnSpc>
                <a:spcPct val="117999"/>
              </a:lnSpc>
              <a:defRPr sz="1500" baseline="28800"/>
            </a:pPr>
            <a:endParaRPr dirty="0"/>
          </a:p>
          <a:p>
            <a:pPr>
              <a:lnSpc>
                <a:spcPct val="117999"/>
              </a:lnSpc>
              <a:defRPr sz="1500" baseline="28800"/>
            </a:pPr>
            <a:r>
              <a:rPr dirty="0"/>
              <a:t>6</a:t>
            </a:r>
            <a:r>
              <a:rPr baseline="0" dirty="0"/>
              <a:t>Forrester Research Inc., The Forrester Wave™: API Management Solutions, Q4 2016, November 14, 2016.</a:t>
            </a:r>
          </a:p>
          <a:p>
            <a:pPr>
              <a:lnSpc>
                <a:spcPct val="117999"/>
              </a:lnSpc>
              <a:defRPr sz="1500" baseline="28800"/>
            </a:pPr>
            <a:r>
              <a:rPr dirty="0"/>
              <a:t>7</a:t>
            </a:r>
            <a:r>
              <a:rPr baseline="0" dirty="0"/>
              <a:t>Forrester Research Inc., The Forrester Wave</a:t>
            </a:r>
            <a:r>
              <a:rPr dirty="0"/>
              <a:t>™</a:t>
            </a:r>
            <a:r>
              <a:rPr baseline="0" dirty="0"/>
              <a:t>: Application Performance Management, Q3 2016.</a:t>
            </a:r>
          </a:p>
          <a:p>
            <a:pPr>
              <a:lnSpc>
                <a:spcPct val="117999"/>
              </a:lnSpc>
              <a:defRPr sz="1500" baseline="28800"/>
            </a:pPr>
            <a:r>
              <a:rPr dirty="0"/>
              <a:t>8</a:t>
            </a:r>
            <a:r>
              <a:rPr baseline="0" dirty="0"/>
              <a:t>“IDC MarketScape: Worldwide Enterprise IT PPM 2016 Vendor Assessment — Enabling Business Execution and Optimization,” February 2016, IDC #US40473615</a:t>
            </a:r>
          </a:p>
          <a:p>
            <a:pPr defTabSz="914400">
              <a:lnSpc>
                <a:spcPct val="100000"/>
              </a:lnSpc>
              <a:defRPr sz="1500" baseline="28800"/>
            </a:pPr>
            <a:r>
              <a:rPr dirty="0"/>
              <a:t>9</a:t>
            </a:r>
            <a:r>
              <a:rPr baseline="0" dirty="0"/>
              <a:t>Ovum Decision Matrix: </a:t>
            </a:r>
            <a:r>
              <a:rPr i="1" baseline="0" dirty="0"/>
              <a:t>Ovum Decision Matrix: Selecting an API Management Solution 2016-2017</a:t>
            </a:r>
          </a:p>
          <a:p>
            <a:pPr defTabSz="914400">
              <a:lnSpc>
                <a:spcPct val="100000"/>
              </a:lnSpc>
              <a:defRPr sz="1500" baseline="28800"/>
            </a:pPr>
            <a:r>
              <a:rPr dirty="0"/>
              <a:t>10 </a:t>
            </a:r>
            <a:r>
              <a:rPr baseline="0" dirty="0"/>
              <a:t>Ovum Decision Matrix: Selecting a Privileged Identity Management Solution, 2015–2016 </a:t>
            </a:r>
          </a:p>
          <a:p>
            <a:pPr defTabSz="914400">
              <a:lnSpc>
                <a:spcPct val="100000"/>
              </a:lnSpc>
              <a:defRPr sz="1500" baseline="28800"/>
            </a:pPr>
            <a:r>
              <a:rPr dirty="0"/>
              <a:t>11</a:t>
            </a:r>
            <a:r>
              <a:rPr baseline="0" dirty="0"/>
              <a:t>KuppingerCole Leadership Compass: Privilege Management, December 2015. </a:t>
            </a:r>
          </a:p>
          <a:p>
            <a:pPr>
              <a:lnSpc>
                <a:spcPct val="117999"/>
              </a:lnSpc>
              <a:defRPr sz="1500" baseline="28800"/>
            </a:pPr>
            <a:r>
              <a:rPr dirty="0"/>
              <a:t>12</a:t>
            </a:r>
            <a:r>
              <a:rPr baseline="0" dirty="0"/>
              <a:t>KuppingerCole Leadership Compass: Access Management and Federation, March 2016. </a:t>
            </a:r>
            <a:endParaRPr dirty="0">
              <a:latin typeface="CA Sans"/>
              <a:ea typeface="CA Sans"/>
              <a:cs typeface="CA Sans"/>
              <a:sym typeface="CA Sans"/>
            </a:endParaRPr>
          </a:p>
          <a:p>
            <a:pPr>
              <a:lnSpc>
                <a:spcPct val="117999"/>
              </a:lnSpc>
              <a:defRPr sz="1500" baseline="28800"/>
            </a:pPr>
            <a:r>
              <a:rPr dirty="0"/>
              <a:t>13</a:t>
            </a:r>
            <a:r>
              <a:rPr i="1" baseline="0" dirty="0"/>
              <a:t>KuppingerCole Leadership Compass Adaptive Authentication, February 2017</a:t>
            </a:r>
            <a:endParaRPr i="1" dirty="0"/>
          </a:p>
          <a:p>
            <a:pPr defTabSz="914400">
              <a:lnSpc>
                <a:spcPct val="100000"/>
              </a:lnSpc>
              <a:defRPr sz="1500" baseline="28266"/>
            </a:pPr>
            <a:r>
              <a:rPr dirty="0"/>
              <a:t>14</a:t>
            </a:r>
            <a:r>
              <a:rPr baseline="0" dirty="0">
                <a:latin typeface="CA Sans"/>
                <a:ea typeface="CA Sans"/>
                <a:cs typeface="CA Sans"/>
                <a:sym typeface="CA Sans"/>
              </a:rPr>
              <a:t>Market Share position as ranked by independent CA research.</a:t>
            </a:r>
          </a:p>
        </p:txBody>
      </p:sp>
    </p:spTree>
    <p:extLst>
      <p:ext uri="{BB962C8B-B14F-4D97-AF65-F5344CB8AC3E}">
        <p14:creationId xmlns:p14="http://schemas.microsoft.com/office/powerpoint/2010/main" val="7642733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9DE2F3-550C-A348-8C3E-55B70CAC53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626791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9DE2F3-550C-A348-8C3E-55B70CAC53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073674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DE2F3-550C-A348-8C3E-55B70CAC53AF}" type="slidenum">
              <a:rPr lang="en-US" smtClean="0">
                <a:solidFill>
                  <a:prstClr val="black"/>
                </a:solidFill>
              </a:rPr>
              <a:pPr/>
              <a:t>14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18086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DE2F3-550C-A348-8C3E-55B70CAC53AF}" type="slidenum">
              <a:rPr lang="en-US" smtClean="0">
                <a:solidFill>
                  <a:prstClr val="black"/>
                </a:solidFill>
              </a:rPr>
              <a:pPr/>
              <a:t>19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09610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DE2F3-550C-A348-8C3E-55B70CAC53AF}" type="slidenum">
              <a:rPr lang="en-US" smtClean="0">
                <a:solidFill>
                  <a:prstClr val="black"/>
                </a:solidFill>
              </a:rPr>
              <a:pPr/>
              <a:t>20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07793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9DE2F3-550C-A348-8C3E-55B70CAC53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487150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DE2F3-550C-A348-8C3E-55B70CAC53AF}" type="slidenum">
              <a:rPr lang="en-US" smtClean="0">
                <a:solidFill>
                  <a:prstClr val="black"/>
                </a:solidFill>
              </a:rPr>
              <a:pPr/>
              <a:t>23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36088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9DE2F3-550C-A348-8C3E-55B70CAC53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876911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463" y="789262"/>
            <a:ext cx="7886700" cy="2086725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74663" y="3065651"/>
            <a:ext cx="7897812" cy="464230"/>
          </a:xfrm>
        </p:spPr>
        <p:txBody>
          <a:bodyPr lIns="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393700" indent="0">
              <a:buNone/>
              <a:defRPr>
                <a:solidFill>
                  <a:schemeClr val="tx1"/>
                </a:solidFill>
              </a:defRPr>
            </a:lvl2pPr>
            <a:lvl3pPr marL="749300" indent="0">
              <a:buNone/>
              <a:defRPr>
                <a:solidFill>
                  <a:schemeClr val="tx1"/>
                </a:solidFill>
              </a:defRPr>
            </a:lvl3pPr>
            <a:lvl4pPr marL="1092200" indent="0">
              <a:buNone/>
              <a:defRPr>
                <a:solidFill>
                  <a:schemeClr val="tx1"/>
                </a:solidFill>
              </a:defRPr>
            </a:lvl4pPr>
            <a:lvl5pPr marL="1371600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95916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  <p15:guide id="3" pos="299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7211"/>
            <a:ext cx="8229600" cy="480131"/>
          </a:xfrm>
        </p:spPr>
        <p:txBody>
          <a:bodyPr lIns="0"/>
          <a:lstStyle>
            <a:lvl1pPr>
              <a:defRPr/>
            </a:lvl1pPr>
          </a:lstStyle>
          <a:p>
            <a:r>
              <a:rPr lang="en-US" dirty="0"/>
              <a:t>Title - Title Case, Calibri 28 Pt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sz="half" idx="10" hasCustomPrompt="1"/>
          </p:nvPr>
        </p:nvSpPr>
        <p:spPr>
          <a:xfrm>
            <a:off x="441027" y="901013"/>
            <a:ext cx="8230215" cy="411480"/>
          </a:xfrm>
          <a:prstGeom prst="rect">
            <a:avLst/>
          </a:prstGeom>
          <a:solidFill>
            <a:schemeClr val="tx1">
              <a:lumMod val="50000"/>
              <a:alpha val="37000"/>
            </a:schemeClr>
          </a:solidFill>
        </p:spPr>
        <p:txBody>
          <a:bodyPr lIns="640080" tIns="91440" bIns="137160" anchor="ctr"/>
          <a:lstStyle>
            <a:lvl1pPr marL="0" indent="0" algn="l">
              <a:lnSpc>
                <a:spcPts val="2880"/>
              </a:lnSpc>
              <a:buNone/>
              <a:defRPr sz="1600" b="0" cap="all">
                <a:solidFill>
                  <a:schemeClr val="bg1"/>
                </a:solidFill>
              </a:defRPr>
            </a:lvl1pPr>
            <a:lvl2pPr>
              <a:defRPr sz="2000" b="0">
                <a:solidFill>
                  <a:schemeClr val="tx1"/>
                </a:solidFill>
              </a:defRPr>
            </a:lvl2pPr>
            <a:lvl3pPr>
              <a:defRPr sz="1800" b="0">
                <a:solidFill>
                  <a:schemeClr val="tx1"/>
                </a:solidFill>
              </a:defRPr>
            </a:lvl3pPr>
            <a:lvl4pPr>
              <a:defRPr sz="1600" b="0">
                <a:solidFill>
                  <a:schemeClr val="tx1"/>
                </a:solidFill>
              </a:defRPr>
            </a:lvl4pPr>
            <a:lvl5pPr>
              <a:defRPr sz="1400" b="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half" idx="11" hasCustomPrompt="1"/>
          </p:nvPr>
        </p:nvSpPr>
        <p:spPr>
          <a:xfrm>
            <a:off x="441027" y="1385770"/>
            <a:ext cx="8230215" cy="411480"/>
          </a:xfrm>
          <a:prstGeom prst="rect">
            <a:avLst/>
          </a:prstGeom>
          <a:solidFill>
            <a:schemeClr val="tx1">
              <a:lumMod val="50000"/>
              <a:alpha val="37000"/>
            </a:schemeClr>
          </a:solidFill>
        </p:spPr>
        <p:txBody>
          <a:bodyPr lIns="640080" tIns="91440" bIns="137160" anchor="ctr"/>
          <a:lstStyle>
            <a:lvl1pPr marL="0" indent="0" algn="l">
              <a:lnSpc>
                <a:spcPts val="2880"/>
              </a:lnSpc>
              <a:buNone/>
              <a:defRPr sz="1600" b="0" cap="all">
                <a:solidFill>
                  <a:schemeClr val="bg1"/>
                </a:solidFill>
              </a:defRPr>
            </a:lvl1pPr>
            <a:lvl2pPr>
              <a:defRPr sz="2000" b="0">
                <a:solidFill>
                  <a:schemeClr val="tx1"/>
                </a:solidFill>
              </a:defRPr>
            </a:lvl2pPr>
            <a:lvl3pPr>
              <a:defRPr sz="1800" b="0">
                <a:solidFill>
                  <a:schemeClr val="tx1"/>
                </a:solidFill>
              </a:defRPr>
            </a:lvl3pPr>
            <a:lvl4pPr>
              <a:defRPr sz="1600" b="0">
                <a:solidFill>
                  <a:schemeClr val="tx1"/>
                </a:solidFill>
              </a:defRPr>
            </a:lvl4pPr>
            <a:lvl5pPr>
              <a:defRPr sz="1400" b="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sz="half" idx="12" hasCustomPrompt="1"/>
          </p:nvPr>
        </p:nvSpPr>
        <p:spPr>
          <a:xfrm>
            <a:off x="441027" y="1915316"/>
            <a:ext cx="8230215" cy="411480"/>
          </a:xfrm>
          <a:prstGeom prst="rect">
            <a:avLst/>
          </a:prstGeom>
          <a:solidFill>
            <a:schemeClr val="tx1">
              <a:lumMod val="50000"/>
              <a:alpha val="37000"/>
            </a:schemeClr>
          </a:solidFill>
        </p:spPr>
        <p:txBody>
          <a:bodyPr lIns="640080" tIns="91440" bIns="137160" anchor="ctr"/>
          <a:lstStyle>
            <a:lvl1pPr marL="0" indent="0" algn="l">
              <a:lnSpc>
                <a:spcPts val="2880"/>
              </a:lnSpc>
              <a:buNone/>
              <a:defRPr sz="1600" b="0" cap="all">
                <a:solidFill>
                  <a:schemeClr val="bg1"/>
                </a:solidFill>
              </a:defRPr>
            </a:lvl1pPr>
            <a:lvl2pPr>
              <a:defRPr sz="2000" b="0">
                <a:solidFill>
                  <a:schemeClr val="tx1"/>
                </a:solidFill>
              </a:defRPr>
            </a:lvl2pPr>
            <a:lvl3pPr>
              <a:defRPr sz="1800" b="0">
                <a:solidFill>
                  <a:schemeClr val="tx1"/>
                </a:solidFill>
              </a:defRPr>
            </a:lvl3pPr>
            <a:lvl4pPr>
              <a:defRPr sz="1600" b="0">
                <a:solidFill>
                  <a:schemeClr val="tx1"/>
                </a:solidFill>
              </a:defRPr>
            </a:lvl4pPr>
            <a:lvl5pPr>
              <a:defRPr sz="1400" b="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Content Placeholder 2"/>
          <p:cNvSpPr>
            <a:spLocks noGrp="1"/>
          </p:cNvSpPr>
          <p:nvPr>
            <p:ph sz="half" idx="13" hasCustomPrompt="1"/>
          </p:nvPr>
        </p:nvSpPr>
        <p:spPr>
          <a:xfrm>
            <a:off x="441027" y="2443859"/>
            <a:ext cx="8230215" cy="411480"/>
          </a:xfrm>
          <a:prstGeom prst="rect">
            <a:avLst/>
          </a:prstGeom>
          <a:solidFill>
            <a:schemeClr val="tx1">
              <a:lumMod val="50000"/>
              <a:alpha val="37000"/>
            </a:schemeClr>
          </a:solidFill>
        </p:spPr>
        <p:txBody>
          <a:bodyPr lIns="640080" tIns="91440" bIns="137160" anchor="ctr"/>
          <a:lstStyle>
            <a:lvl1pPr marL="0" indent="0" algn="l">
              <a:lnSpc>
                <a:spcPts val="2880"/>
              </a:lnSpc>
              <a:buNone/>
              <a:defRPr sz="1600" b="0" cap="all">
                <a:solidFill>
                  <a:schemeClr val="bg1"/>
                </a:solidFill>
              </a:defRPr>
            </a:lvl1pPr>
            <a:lvl2pPr>
              <a:defRPr sz="2000" b="0">
                <a:solidFill>
                  <a:schemeClr val="tx1"/>
                </a:solidFill>
              </a:defRPr>
            </a:lvl2pPr>
            <a:lvl3pPr>
              <a:defRPr sz="1800" b="0">
                <a:solidFill>
                  <a:schemeClr val="tx1"/>
                </a:solidFill>
              </a:defRPr>
            </a:lvl3pPr>
            <a:lvl4pPr>
              <a:defRPr sz="1600" b="0">
                <a:solidFill>
                  <a:schemeClr val="tx1"/>
                </a:solidFill>
              </a:defRPr>
            </a:lvl4pPr>
            <a:lvl5pPr>
              <a:defRPr sz="1400" b="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sz="half" idx="14" hasCustomPrompt="1"/>
          </p:nvPr>
        </p:nvSpPr>
        <p:spPr>
          <a:xfrm>
            <a:off x="441027" y="2963881"/>
            <a:ext cx="8230215" cy="411480"/>
          </a:xfrm>
          <a:prstGeom prst="rect">
            <a:avLst/>
          </a:prstGeom>
          <a:solidFill>
            <a:schemeClr val="tx1">
              <a:lumMod val="50000"/>
              <a:alpha val="37000"/>
            </a:schemeClr>
          </a:solidFill>
        </p:spPr>
        <p:txBody>
          <a:bodyPr lIns="640080" tIns="91440" bIns="137160" anchor="ctr"/>
          <a:lstStyle>
            <a:lvl1pPr marL="0" indent="0" algn="l">
              <a:lnSpc>
                <a:spcPts val="2880"/>
              </a:lnSpc>
              <a:buNone/>
              <a:defRPr sz="1600" b="0" cap="all">
                <a:solidFill>
                  <a:schemeClr val="bg1"/>
                </a:solidFill>
              </a:defRPr>
            </a:lvl1pPr>
            <a:lvl2pPr>
              <a:defRPr sz="2000" b="0">
                <a:solidFill>
                  <a:schemeClr val="tx1"/>
                </a:solidFill>
              </a:defRPr>
            </a:lvl2pPr>
            <a:lvl3pPr>
              <a:defRPr sz="1800" b="0">
                <a:solidFill>
                  <a:schemeClr val="tx1"/>
                </a:solidFill>
              </a:defRPr>
            </a:lvl3pPr>
            <a:lvl4pPr>
              <a:defRPr sz="1600" b="0">
                <a:solidFill>
                  <a:schemeClr val="tx1"/>
                </a:solidFill>
              </a:defRPr>
            </a:lvl4pPr>
            <a:lvl5pPr>
              <a:defRPr sz="1400" b="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sz="half" idx="15" hasCustomPrompt="1"/>
          </p:nvPr>
        </p:nvSpPr>
        <p:spPr>
          <a:xfrm>
            <a:off x="441027" y="3495684"/>
            <a:ext cx="8230215" cy="411480"/>
          </a:xfrm>
          <a:prstGeom prst="rect">
            <a:avLst/>
          </a:prstGeom>
          <a:solidFill>
            <a:schemeClr val="tx1">
              <a:lumMod val="50000"/>
              <a:alpha val="37000"/>
            </a:schemeClr>
          </a:solidFill>
        </p:spPr>
        <p:txBody>
          <a:bodyPr lIns="640080" tIns="91440" bIns="137160" anchor="ctr"/>
          <a:lstStyle>
            <a:lvl1pPr marL="0" indent="0" algn="l">
              <a:lnSpc>
                <a:spcPts val="2880"/>
              </a:lnSpc>
              <a:buNone/>
              <a:defRPr sz="1600" b="0" cap="all">
                <a:solidFill>
                  <a:schemeClr val="bg1"/>
                </a:solidFill>
              </a:defRPr>
            </a:lvl1pPr>
            <a:lvl2pPr>
              <a:defRPr sz="2000" b="0">
                <a:solidFill>
                  <a:schemeClr val="tx1"/>
                </a:solidFill>
              </a:defRPr>
            </a:lvl2pPr>
            <a:lvl3pPr>
              <a:defRPr sz="1800" b="0">
                <a:solidFill>
                  <a:schemeClr val="tx1"/>
                </a:solidFill>
              </a:defRPr>
            </a:lvl3pPr>
            <a:lvl4pPr>
              <a:defRPr sz="1600" b="0">
                <a:solidFill>
                  <a:schemeClr val="tx1"/>
                </a:solidFill>
              </a:defRPr>
            </a:lvl4pPr>
            <a:lvl5pPr>
              <a:defRPr sz="1400" b="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4BA4F348-31D1-4A87-9898-F7198983FC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97315" y="4735687"/>
            <a:ext cx="369539" cy="2243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5DCF5B18-1935-AB44-AE6E-C993FDFDD71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8055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31475"/>
            <a:ext cx="8229600" cy="875111"/>
          </a:xfrm>
        </p:spPr>
        <p:txBody>
          <a:bodyPr lIns="0"/>
          <a:lstStyle>
            <a:lvl1pPr>
              <a:defRPr/>
            </a:lvl1pPr>
          </a:lstStyle>
          <a:p>
            <a:r>
              <a:rPr lang="en-US" dirty="0"/>
              <a:t>Title - Title Case, Calibri 28 </a:t>
            </a:r>
            <a:r>
              <a:rPr lang="en-US" dirty="0" err="1"/>
              <a:t>Pt</a:t>
            </a:r>
            <a:br>
              <a:rPr lang="en-US" dirty="0"/>
            </a:br>
            <a:r>
              <a:rPr lang="en-US" dirty="0"/>
              <a:t>2 Line Max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9509" y="1149489"/>
            <a:ext cx="8224982" cy="3385337"/>
          </a:xfrm>
          <a:prstGeom prst="rect">
            <a:avLst/>
          </a:prstGeom>
        </p:spPr>
        <p:txBody>
          <a:bodyPr lIns="0"/>
          <a:lstStyle>
            <a:lvl1pPr>
              <a:lnSpc>
                <a:spcPts val="2880"/>
              </a:lnSpc>
              <a:spcBef>
                <a:spcPts val="600"/>
              </a:spcBef>
              <a:spcAft>
                <a:spcPts val="600"/>
              </a:spcAft>
              <a:buClr>
                <a:schemeClr val="bg1"/>
              </a:buClr>
              <a:defRPr sz="2400" b="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2000" b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800" b="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600" b="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400" b="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460185" y="4448175"/>
            <a:ext cx="8223631" cy="204788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bg1"/>
                </a:solidFill>
              </a:defRPr>
            </a:lvl1pPr>
            <a:lvl2pPr marL="3937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7493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10922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13716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72E23C-AA3D-41F2-9F58-4C2C5716FD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97315" y="4735687"/>
            <a:ext cx="369539" cy="2243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5DCF5B18-1935-AB44-AE6E-C993FDFDD71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3625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Content and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31475"/>
            <a:ext cx="8229600" cy="487313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 dirty="0"/>
              <a:t>Title - Title Case, Calibri 28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9509" y="1149489"/>
            <a:ext cx="8224982" cy="3385337"/>
          </a:xfrm>
          <a:prstGeom prst="rect">
            <a:avLst/>
          </a:prstGeom>
        </p:spPr>
        <p:txBody>
          <a:bodyPr lIns="0"/>
          <a:lstStyle>
            <a:lvl1pPr marL="342900" marR="0" indent="-342900" algn="l" defTabSz="457200" rtl="0" eaLnBrk="1" fontAlgn="auto" latinLnBrk="0" hangingPunct="1">
              <a:lnSpc>
                <a:spcPts val="2880"/>
              </a:lnSpc>
              <a:spcBef>
                <a:spcPts val="600"/>
              </a:spcBef>
              <a:spcAft>
                <a:spcPts val="600"/>
              </a:spcAft>
              <a:buClr>
                <a:schemeClr val="bg1"/>
              </a:buClr>
              <a:buSzPct val="110000"/>
              <a:buFont typeface="Arial" panose="020B0604020202020204" pitchFamily="34" charset="0"/>
              <a:buChar char="•"/>
              <a:tabLst/>
              <a:defRPr sz="2400" b="0">
                <a:solidFill>
                  <a:schemeClr val="bg1"/>
                </a:solidFill>
              </a:defRPr>
            </a:lvl1pPr>
            <a:lvl2pPr marL="679450" marR="0" indent="-285750" algn="l" defTabSz="4572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SzTx/>
              <a:buFont typeface="Arial"/>
              <a:buChar char="–"/>
              <a:tabLst/>
              <a:defRPr sz="2000" b="0">
                <a:solidFill>
                  <a:schemeClr val="bg1"/>
                </a:solidFill>
              </a:defRPr>
            </a:lvl2pPr>
            <a:lvl3pPr marL="977900" marR="0" indent="-228600" algn="l" defTabSz="4572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SzTx/>
              <a:buFont typeface="Arial" panose="020B0604020202020204" pitchFamily="34" charset="0"/>
              <a:buChar char="•"/>
              <a:tabLst/>
              <a:defRPr sz="1800" b="0">
                <a:solidFill>
                  <a:schemeClr val="bg1"/>
                </a:solidFill>
              </a:defRPr>
            </a:lvl3pPr>
            <a:lvl4pPr marL="1320800" marR="0" indent="-228600" algn="l" defTabSz="4572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SzTx/>
              <a:buFont typeface="Arial"/>
              <a:buChar char="–"/>
              <a:tabLst/>
              <a:defRPr sz="1600" b="0">
                <a:solidFill>
                  <a:schemeClr val="bg1"/>
                </a:solidFill>
              </a:defRPr>
            </a:lvl4pPr>
            <a:lvl5pPr marL="1600200" marR="0" indent="-228600" algn="l" defTabSz="4572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SzTx/>
              <a:buFont typeface="Arial" panose="020B0604020202020204" pitchFamily="34" charset="0"/>
              <a:buChar char="•"/>
              <a:tabLst/>
              <a:defRPr sz="1400" b="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5"/>
          <p:cNvSpPr>
            <a:spLocks noGrp="1"/>
          </p:cNvSpPr>
          <p:nvPr>
            <p:ph sz="quarter" idx="11" hasCustomPrompt="1"/>
          </p:nvPr>
        </p:nvSpPr>
        <p:spPr>
          <a:xfrm>
            <a:off x="459743" y="723151"/>
            <a:ext cx="8224521" cy="249299"/>
          </a:xfrm>
        </p:spPr>
        <p:txBody>
          <a:bodyPr vert="horz" lIns="0" tIns="0" rIns="0" bIns="0" rtlCol="0" anchor="t">
            <a:spAutoFit/>
          </a:bodyPr>
          <a:lstStyle>
            <a:lvl1pPr>
              <a:defRPr lang="en-US" sz="1800" dirty="0">
                <a:latin typeface="+mj-lt"/>
                <a:ea typeface="+mj-ea"/>
                <a:cs typeface="+mj-cs"/>
              </a:defRPr>
            </a:lvl1pPr>
          </a:lstStyle>
          <a:p>
            <a:pPr marL="0" lvl="0" indent="0">
              <a:lnSpc>
                <a:spcPct val="90000"/>
              </a:lnSpc>
              <a:spcBef>
                <a:spcPct val="0"/>
              </a:spcBef>
              <a:buNone/>
            </a:pPr>
            <a:r>
              <a:rPr lang="en-US" dirty="0"/>
              <a:t>Subtitle | 18 </a:t>
            </a:r>
            <a:r>
              <a:rPr lang="en-US" dirty="0" err="1"/>
              <a:t>Pt</a:t>
            </a:r>
            <a:r>
              <a:rPr lang="en-US" dirty="0"/>
              <a:t> | Max 2 Lines | Max Character: 100 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460185" y="4448175"/>
            <a:ext cx="8223631" cy="204788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bg1"/>
                </a:solidFill>
              </a:defRPr>
            </a:lvl1pPr>
            <a:lvl2pPr marL="3937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7493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10922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13716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5B5FD3-05EF-4135-9FF6-DCCD4882EC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97315" y="4735687"/>
            <a:ext cx="369539" cy="2243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5DCF5B18-1935-AB44-AE6E-C993FDFDD71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8243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31475"/>
            <a:ext cx="8229600" cy="87511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 - Title Case, Calibri 28 </a:t>
            </a:r>
            <a:r>
              <a:rPr lang="en-US" dirty="0" err="1"/>
              <a:t>Pt</a:t>
            </a:r>
            <a:br>
              <a:rPr lang="en-US" dirty="0"/>
            </a:br>
            <a:r>
              <a:rPr lang="en-US" dirty="0"/>
              <a:t>2 Line Max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"/>
          </p:nvPr>
        </p:nvSpPr>
        <p:spPr>
          <a:xfrm>
            <a:off x="462740" y="1149489"/>
            <a:ext cx="4038600" cy="3385337"/>
          </a:xfrm>
          <a:prstGeom prst="rect">
            <a:avLst/>
          </a:prstGeom>
        </p:spPr>
        <p:txBody>
          <a:bodyPr/>
          <a:lstStyle>
            <a:lvl1pPr>
              <a:lnSpc>
                <a:spcPts val="2880"/>
              </a:lnSpc>
              <a:buClr>
                <a:schemeClr val="bg1"/>
              </a:buClr>
              <a:defRPr sz="2400" b="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2000" b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800" b="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600" b="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400" b="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35894" y="1149489"/>
            <a:ext cx="4038600" cy="3385337"/>
          </a:xfrm>
          <a:prstGeom prst="rect">
            <a:avLst/>
          </a:prstGeom>
        </p:spPr>
        <p:txBody>
          <a:bodyPr/>
          <a:lstStyle>
            <a:lvl1pPr>
              <a:buClr>
                <a:schemeClr val="bg1"/>
              </a:buClr>
              <a:defRPr sz="2400" b="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2000" b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800" b="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600" b="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400" b="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460185" y="4448175"/>
            <a:ext cx="8223631" cy="204788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bg1"/>
                </a:solidFill>
              </a:defRPr>
            </a:lvl1pPr>
            <a:lvl2pPr marL="3937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7493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10922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13716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7D2E5C-2A59-4265-A525-2D85ED9E9B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97315" y="4735687"/>
            <a:ext cx="369539" cy="2243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5DCF5B18-1935-AB44-AE6E-C993FDFDD71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9217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31475"/>
            <a:ext cx="8229600" cy="487313"/>
          </a:xfrm>
        </p:spPr>
        <p:txBody>
          <a:bodyPr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- Title Case, Calibri 28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12" name="Content Placeholder 5"/>
          <p:cNvSpPr>
            <a:spLocks noGrp="1"/>
          </p:cNvSpPr>
          <p:nvPr>
            <p:ph sz="quarter" idx="11" hasCustomPrompt="1"/>
          </p:nvPr>
        </p:nvSpPr>
        <p:spPr>
          <a:xfrm>
            <a:off x="459743" y="723151"/>
            <a:ext cx="8224521" cy="253916"/>
          </a:xfrm>
        </p:spPr>
        <p:txBody>
          <a:bodyPr vert="horz" lIns="0" tIns="0" rIns="91440" bIns="0" rtlCol="0" anchor="t">
            <a:spAutoFit/>
          </a:bodyPr>
          <a:lstStyle>
            <a:lvl1pPr marL="0" indent="0"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</a:lstStyle>
          <a:p>
            <a:pPr lvl="0"/>
            <a:r>
              <a:rPr lang="en-US" dirty="0"/>
              <a:t>Subtitle | 18 </a:t>
            </a:r>
            <a:r>
              <a:rPr lang="en-US" dirty="0" err="1"/>
              <a:t>Pt</a:t>
            </a:r>
            <a:r>
              <a:rPr lang="en-US" dirty="0"/>
              <a:t> | Max 2 Lines | Max Character: 100 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sz="half" idx="1"/>
          </p:nvPr>
        </p:nvSpPr>
        <p:spPr>
          <a:xfrm>
            <a:off x="460057" y="1149489"/>
            <a:ext cx="4038600" cy="3385337"/>
          </a:xfrm>
          <a:prstGeom prst="rect">
            <a:avLst/>
          </a:prstGeom>
        </p:spPr>
        <p:txBody>
          <a:bodyPr/>
          <a:lstStyle>
            <a:lvl1pPr>
              <a:lnSpc>
                <a:spcPts val="2880"/>
              </a:lnSpc>
              <a:buClr>
                <a:schemeClr val="bg1"/>
              </a:buClr>
              <a:defRPr sz="2400" b="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2000" b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800" b="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600" b="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400" b="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3"/>
          <p:cNvSpPr>
            <a:spLocks noGrp="1"/>
          </p:cNvSpPr>
          <p:nvPr>
            <p:ph sz="half" idx="2"/>
          </p:nvPr>
        </p:nvSpPr>
        <p:spPr>
          <a:xfrm>
            <a:off x="4630771" y="1149489"/>
            <a:ext cx="4038600" cy="3385337"/>
          </a:xfrm>
          <a:prstGeom prst="rect">
            <a:avLst/>
          </a:prstGeom>
        </p:spPr>
        <p:txBody>
          <a:bodyPr/>
          <a:lstStyle>
            <a:lvl1pPr>
              <a:buClr>
                <a:schemeClr val="bg1"/>
              </a:buClr>
              <a:defRPr sz="2400" b="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2000" b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800" b="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600" b="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400" b="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460185" y="4448175"/>
            <a:ext cx="8223631" cy="204788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bg1"/>
                </a:solidFill>
              </a:defRPr>
            </a:lvl1pPr>
            <a:lvl2pPr marL="3937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7493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10922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13716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82D32688-1E41-47D1-BB8B-50A661D3C8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97315" y="4735687"/>
            <a:ext cx="369539" cy="2243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5DCF5B18-1935-AB44-AE6E-C993FDFDD71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0524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680399"/>
            <a:ext cx="4114800" cy="1089529"/>
          </a:xfrm>
        </p:spPr>
        <p:txBody>
          <a:bodyPr wrap="square">
            <a:sp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- Title Case, Calibri 28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12" name="Content Placeholder 5"/>
          <p:cNvSpPr>
            <a:spLocks noGrp="1"/>
          </p:cNvSpPr>
          <p:nvPr>
            <p:ph sz="quarter" idx="11" hasCustomPrompt="1"/>
          </p:nvPr>
        </p:nvSpPr>
        <p:spPr>
          <a:xfrm>
            <a:off x="279270" y="2104083"/>
            <a:ext cx="4084961" cy="535531"/>
          </a:xfrm>
        </p:spPr>
        <p:txBody>
          <a:bodyPr vert="horz" wrap="square" lIns="182880" tIns="182880" rIns="182880" bIns="182880" rtlCol="0" anchor="t">
            <a:spAutoFit/>
          </a:bodyPr>
          <a:lstStyle>
            <a:lvl1pPr marL="0" indent="0"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200" b="0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</a:lstStyle>
          <a:p>
            <a:pPr lvl="0"/>
            <a:r>
              <a:rPr lang="en-US" dirty="0"/>
              <a:t>Subtitle | 18 </a:t>
            </a:r>
            <a:r>
              <a:rPr lang="en-US" dirty="0" err="1"/>
              <a:t>Pt</a:t>
            </a:r>
            <a:r>
              <a:rPr lang="en-US" dirty="0"/>
              <a:t> | Max 2 Lines | Max Character: 100 </a:t>
            </a:r>
          </a:p>
        </p:txBody>
      </p:sp>
      <p:sp>
        <p:nvSpPr>
          <p:cNvPr id="1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680399"/>
            <a:ext cx="4038600" cy="3385337"/>
          </a:xfrm>
          <a:prstGeom prst="rect">
            <a:avLst/>
          </a:prstGeom>
        </p:spPr>
        <p:txBody>
          <a:bodyPr/>
          <a:lstStyle>
            <a:lvl1pPr>
              <a:buClr>
                <a:schemeClr val="bg1"/>
              </a:buClr>
              <a:defRPr sz="2400" b="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2000" b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800" b="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600" b="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400" b="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460185" y="4448175"/>
            <a:ext cx="8223631" cy="204788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bg1"/>
                </a:solidFill>
              </a:defRPr>
            </a:lvl1pPr>
            <a:lvl2pPr marL="3937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7493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10922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13716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18EE4F-CE19-4779-9C94-1617AA25D6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97315" y="4735687"/>
            <a:ext cx="369539" cy="2243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5DCF5B18-1935-AB44-AE6E-C993FDFDD71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0511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31475"/>
            <a:ext cx="8229600" cy="87511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 - Title Case, Calibri 28 </a:t>
            </a:r>
            <a:r>
              <a:rPr lang="en-US" dirty="0" err="1"/>
              <a:t>Pt</a:t>
            </a:r>
            <a:br>
              <a:rPr lang="en-US" dirty="0"/>
            </a:br>
            <a:r>
              <a:rPr lang="en-US" dirty="0"/>
              <a:t>2 Line Max</a:t>
            </a:r>
          </a:p>
        </p:txBody>
      </p:sp>
      <p:sp>
        <p:nvSpPr>
          <p:cNvPr id="5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460185" y="4448175"/>
            <a:ext cx="8223631" cy="204788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bg1"/>
                </a:solidFill>
              </a:defRPr>
            </a:lvl1pPr>
            <a:lvl2pPr marL="3937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7493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10922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13716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B618526E-FCAC-437D-B59E-951BE03864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97315" y="4735687"/>
            <a:ext cx="369539" cy="2243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5DCF5B18-1935-AB44-AE6E-C993FDFDD71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1702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31475"/>
            <a:ext cx="8229600" cy="487313"/>
          </a:xfrm>
        </p:spPr>
        <p:txBody>
          <a:bodyPr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- Title Case, Calibri 28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 hasCustomPrompt="1"/>
          </p:nvPr>
        </p:nvSpPr>
        <p:spPr>
          <a:xfrm>
            <a:off x="459743" y="723151"/>
            <a:ext cx="8224521" cy="253916"/>
          </a:xfrm>
        </p:spPr>
        <p:txBody>
          <a:bodyPr vert="horz" lIns="0" tIns="0" rIns="91440" bIns="0" rtlCol="0" anchor="t">
            <a:spAutoFit/>
          </a:bodyPr>
          <a:lstStyle>
            <a:lvl1pPr marL="0" indent="0"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</a:lstStyle>
          <a:p>
            <a:pPr lvl="0"/>
            <a:r>
              <a:rPr lang="en-US" dirty="0"/>
              <a:t>Subtitle | 18 </a:t>
            </a:r>
            <a:r>
              <a:rPr lang="en-US" dirty="0" err="1"/>
              <a:t>Pt</a:t>
            </a:r>
            <a:r>
              <a:rPr lang="en-US" dirty="0"/>
              <a:t> | Max 2 Lines | Max Character: 100 </a:t>
            </a:r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460185" y="4448175"/>
            <a:ext cx="8223631" cy="204788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bg1"/>
                </a:solidFill>
              </a:defRPr>
            </a:lvl1pPr>
            <a:lvl2pPr marL="3937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7493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10922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13716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4FD4C5-0036-443C-BB58-69600B3834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97315" y="4735687"/>
            <a:ext cx="369539" cy="2243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5DCF5B18-1935-AB44-AE6E-C993FDFDD71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3785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title,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613612"/>
            <a:ext cx="8229600" cy="487313"/>
          </a:xfrm>
        </p:spPr>
        <p:txBody>
          <a:bodyPr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- Title Case, Calibri 28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 hasCustomPrompt="1"/>
          </p:nvPr>
        </p:nvSpPr>
        <p:spPr>
          <a:xfrm>
            <a:off x="459743" y="218184"/>
            <a:ext cx="8224521" cy="253916"/>
          </a:xfrm>
        </p:spPr>
        <p:txBody>
          <a:bodyPr vert="horz" lIns="0" tIns="0" rIns="91440" bIns="0" rtlCol="0" anchor="t">
            <a:spAutoFit/>
          </a:bodyPr>
          <a:lstStyle>
            <a:lvl1pPr marL="0" indent="0"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</a:lstStyle>
          <a:p>
            <a:pPr lvl="0"/>
            <a:r>
              <a:rPr lang="en-US" dirty="0"/>
              <a:t>Subtitle | 18 </a:t>
            </a:r>
            <a:r>
              <a:rPr lang="en-US" dirty="0" err="1"/>
              <a:t>Pt</a:t>
            </a:r>
            <a:r>
              <a:rPr lang="en-US" dirty="0"/>
              <a:t> | Max 2 Lines | Max Character: 100 </a:t>
            </a:r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460185" y="4448175"/>
            <a:ext cx="8223631" cy="204788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bg1"/>
                </a:solidFill>
              </a:defRPr>
            </a:lvl1pPr>
            <a:lvl2pPr marL="3937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7493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10922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13716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166616-70A2-4DCC-BA29-997525416F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97315" y="4735687"/>
            <a:ext cx="369539" cy="2243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5DCF5B18-1935-AB44-AE6E-C993FDFDD71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8127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and Full Pa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1415846"/>
            <a:ext cx="9144000" cy="1814052"/>
          </a:xfrm>
        </p:spPr>
        <p:txBody>
          <a:bodyPr lIns="274320" tIns="365760" rIns="91440" bIns="1280160" anchor="t" anchorCtr="0"/>
          <a:lstStyle>
            <a:lvl1pPr algn="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459638" y="339213"/>
            <a:ext cx="7976439" cy="1081373"/>
          </a:xfrm>
          <a:noFill/>
        </p:spPr>
        <p:txBody>
          <a:bodyPr vert="horz" lIns="91440" tIns="91440" rIns="91440" bIns="182880" rtlCol="0" anchor="t" anchorCtr="0">
            <a:noAutofit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1" kern="120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- Title Case, Calibri 28 </a:t>
            </a:r>
            <a:r>
              <a:rPr lang="en-US" dirty="0" err="1"/>
              <a:t>pt</a:t>
            </a:r>
            <a:br>
              <a:rPr lang="en-US" dirty="0"/>
            </a:br>
            <a:r>
              <a:rPr lang="en-US" dirty="0"/>
              <a:t>2 Line Max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1" y="3406877"/>
            <a:ext cx="8259096" cy="855407"/>
          </a:xfrm>
        </p:spPr>
        <p:txBody>
          <a:bodyPr lIns="91440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1pPr>
            <a:lvl2pPr marL="393700" indent="0">
              <a:buNone/>
              <a:defRPr/>
            </a:lvl2pPr>
            <a:lvl3pPr marL="749300" indent="0">
              <a:buNone/>
              <a:defRPr/>
            </a:lvl3pPr>
            <a:lvl4pPr marL="10922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73D76778-CE62-42ED-80A7-5C5A49DA8D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97315" y="4735687"/>
            <a:ext cx="369539" cy="2243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5DCF5B18-1935-AB44-AE6E-C993FDFDD71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4229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dark-ic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457397" y="1259198"/>
            <a:ext cx="8167461" cy="1588127"/>
          </a:xfrm>
          <a:prstGeom prst="rect">
            <a:avLst/>
          </a:prstGeom>
        </p:spPr>
        <p:txBody>
          <a:bodyPr wrap="square" anchor="b" anchorCtr="0">
            <a:spAutoFit/>
          </a:bodyPr>
          <a:lstStyle>
            <a:lvl1pPr algn="l"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Always In Title Case; </a:t>
            </a:r>
            <a:br>
              <a:rPr lang="en-US" dirty="0"/>
            </a:br>
            <a:r>
              <a:rPr lang="en-US" dirty="0"/>
              <a:t>2 Lines Preferred</a:t>
            </a:r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1" hasCustomPrompt="1"/>
          </p:nvPr>
        </p:nvSpPr>
        <p:spPr bwMode="black">
          <a:xfrm>
            <a:off x="463638" y="3593886"/>
            <a:ext cx="6456116" cy="418063"/>
          </a:xfrm>
          <a:prstGeom prst="rect">
            <a:avLst/>
          </a:prstGeom>
        </p:spPr>
        <p:txBody>
          <a:bodyPr tIns="0">
            <a:spAutoFit/>
          </a:bodyPr>
          <a:lstStyle>
            <a:lvl1pPr marL="0" indent="0">
              <a:buNone/>
              <a:defRPr sz="12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Insert Date Here</a:t>
            </a:r>
            <a:endParaRPr lang="lt-LT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idx="12" hasCustomPrompt="1"/>
          </p:nvPr>
        </p:nvSpPr>
        <p:spPr>
          <a:xfrm>
            <a:off x="464658" y="2819660"/>
            <a:ext cx="6455338" cy="542975"/>
          </a:xfrm>
        </p:spPr>
        <p:txBody>
          <a:bodyPr/>
          <a:lstStyle>
            <a:lvl1pPr marL="0" indent="0">
              <a:buNone/>
              <a:defRPr sz="1400" b="1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2C49D75-D359-411E-95D8-DAED3BDA3E9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  <a:alphaModFix amt="30000"/>
          </a:blip>
          <a:stretch>
            <a:fillRect/>
          </a:stretch>
        </p:blipFill>
        <p:spPr>
          <a:xfrm>
            <a:off x="5645682" y="1971562"/>
            <a:ext cx="4967228" cy="3311485"/>
          </a:xfrm>
          <a:prstGeom prst="rect">
            <a:avLst/>
          </a:prstGeom>
        </p:spPr>
      </p:pic>
      <p:pic>
        <p:nvPicPr>
          <p:cNvPr id="11" name="pasted-image.pdf">
            <a:extLst>
              <a:ext uri="{FF2B5EF4-FFF2-40B4-BE49-F238E27FC236}">
                <a16:creationId xmlns:a16="http://schemas.microsoft.com/office/drawing/2014/main" id="{4A31DF8F-F78D-4B8F-87BC-77A03DB73F7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/>
          </a:blip>
          <a:stretch>
            <a:fillRect/>
          </a:stretch>
        </p:blipFill>
        <p:spPr>
          <a:xfrm>
            <a:off x="457200" y="376660"/>
            <a:ext cx="630716" cy="52402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79607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and Full Pa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3052916" y="0"/>
            <a:ext cx="6091084" cy="5143500"/>
          </a:xfrm>
        </p:spPr>
        <p:txBody>
          <a:bodyPr lIns="274320" tIns="365760" rIns="91440" bIns="1280160" anchor="t" anchorCtr="0"/>
          <a:lstStyle>
            <a:lvl1pPr algn="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376513" y="471948"/>
            <a:ext cx="2514171" cy="1460091"/>
          </a:xfrm>
          <a:noFill/>
        </p:spPr>
        <p:txBody>
          <a:bodyPr vert="horz" lIns="91440" tIns="182880" rIns="91440" bIns="182880" rtlCol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1" kern="120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- Title Case, Calibri 28 </a:t>
            </a:r>
            <a:r>
              <a:rPr lang="en-US" dirty="0" err="1"/>
              <a:t>pt</a:t>
            </a:r>
            <a:br>
              <a:rPr lang="en-US" dirty="0"/>
            </a:br>
            <a:r>
              <a:rPr lang="en-US" dirty="0"/>
              <a:t>2 Line Max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374076" y="2278103"/>
            <a:ext cx="2531356" cy="1946788"/>
          </a:xfrm>
        </p:spPr>
        <p:txBody>
          <a:bodyPr lIns="9144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1pPr>
            <a:lvl2pPr marL="393700" indent="0">
              <a:buNone/>
              <a:defRPr/>
            </a:lvl2pPr>
            <a:lvl3pPr marL="749300" indent="0">
              <a:buNone/>
              <a:defRPr/>
            </a:lvl3pPr>
            <a:lvl4pPr marL="10922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A5810A90-B4AE-4866-9BD9-F1A54D0BC8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97315" y="4735687"/>
            <a:ext cx="369539" cy="2243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5DCF5B18-1935-AB44-AE6E-C993FDFDD71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3501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Full Pa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5143500"/>
          </a:xfrm>
        </p:spPr>
        <p:txBody>
          <a:bodyPr lIns="274320" tIns="365760" rIns="91440" bIns="1280160" anchor="t" anchorCtr="0"/>
          <a:lstStyle>
            <a:lvl1pPr algn="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371150" y="471948"/>
            <a:ext cx="3079975" cy="1460091"/>
          </a:xfrm>
          <a:noFill/>
        </p:spPr>
        <p:txBody>
          <a:bodyPr vert="horz" lIns="91440" tIns="182880" rIns="91440" bIns="182880" rtlCol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1" kern="120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- Title Case, Calibri 32 </a:t>
            </a:r>
            <a:r>
              <a:rPr lang="en-US" dirty="0" err="1"/>
              <a:t>pt</a:t>
            </a:r>
            <a:br>
              <a:rPr lang="en-US" dirty="0"/>
            </a:br>
            <a:r>
              <a:rPr lang="en-US" dirty="0"/>
              <a:t>2 Line Max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368713" y="2512355"/>
            <a:ext cx="2935100" cy="1946788"/>
          </a:xfrm>
        </p:spPr>
        <p:txBody>
          <a:bodyPr lIns="9144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1pPr>
            <a:lvl2pPr marL="393700" indent="0">
              <a:buNone/>
              <a:defRPr/>
            </a:lvl2pPr>
            <a:lvl3pPr marL="749300" indent="0">
              <a:buNone/>
              <a:defRPr/>
            </a:lvl3pPr>
            <a:lvl4pPr marL="10922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0939BF10-18B6-4466-86EF-70F75124C5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97315" y="4735687"/>
            <a:ext cx="369539" cy="2243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5DCF5B18-1935-AB44-AE6E-C993FDFDD71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59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hf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3D76B930-1C0C-4C5A-BA5B-C70886768C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97315" y="4735687"/>
            <a:ext cx="369539" cy="2243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5DCF5B18-1935-AB44-AE6E-C993FDFDD71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570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4596501" y="1891382"/>
            <a:ext cx="3533106" cy="169277"/>
          </a:xfrm>
          <a:prstGeom prst="rect">
            <a:avLst/>
          </a:prstGeom>
        </p:spPr>
        <p:txBody>
          <a:bodyPr vert="horz" lIns="0" tIns="0" rIns="0" bIns="0" anchor="b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bg1"/>
                </a:solidFill>
              </a:defRPr>
            </a:lvl1pPr>
            <a:lvl2pPr marL="393700" indent="0">
              <a:buNone/>
              <a:defRPr>
                <a:solidFill>
                  <a:srgbClr val="20343A"/>
                </a:solidFill>
              </a:defRPr>
            </a:lvl2pPr>
            <a:lvl3pPr marL="749300" indent="0">
              <a:buNone/>
              <a:defRPr>
                <a:solidFill>
                  <a:srgbClr val="20343A"/>
                </a:solidFill>
              </a:defRPr>
            </a:lvl3pPr>
            <a:lvl4pPr marL="1092200" indent="0">
              <a:buNone/>
              <a:defRPr>
                <a:solidFill>
                  <a:srgbClr val="20343A"/>
                </a:solidFill>
              </a:defRPr>
            </a:lvl4pPr>
            <a:lvl5pPr marL="1371600" indent="0">
              <a:buNone/>
              <a:defRPr>
                <a:solidFill>
                  <a:srgbClr val="20343A"/>
                </a:solidFill>
              </a:defRPr>
            </a:lvl5pPr>
          </a:lstStyle>
          <a:p>
            <a:pPr lvl="0"/>
            <a:r>
              <a:rPr lang="en-US" dirty="0"/>
              <a:t>Title Goes Here</a:t>
            </a:r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24" hasCustomPrompt="1"/>
          </p:nvPr>
        </p:nvSpPr>
        <p:spPr>
          <a:xfrm>
            <a:off x="4596501" y="2077929"/>
            <a:ext cx="3533106" cy="169277"/>
          </a:xfrm>
          <a:prstGeom prst="rect">
            <a:avLst/>
          </a:prstGeom>
        </p:spPr>
        <p:txBody>
          <a:bodyPr vert="horz" lIns="0" tIns="0" rIns="0" bIns="0" anchor="b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bg1"/>
                </a:solidFill>
              </a:defRPr>
            </a:lvl1pPr>
            <a:lvl2pPr marL="393700" indent="0">
              <a:buNone/>
              <a:defRPr>
                <a:solidFill>
                  <a:srgbClr val="20343A"/>
                </a:solidFill>
              </a:defRPr>
            </a:lvl2pPr>
            <a:lvl3pPr marL="749300" indent="0">
              <a:buNone/>
              <a:defRPr>
                <a:solidFill>
                  <a:srgbClr val="20343A"/>
                </a:solidFill>
              </a:defRPr>
            </a:lvl3pPr>
            <a:lvl4pPr marL="1092200" indent="0">
              <a:buNone/>
              <a:defRPr>
                <a:solidFill>
                  <a:srgbClr val="20343A"/>
                </a:solidFill>
              </a:defRPr>
            </a:lvl4pPr>
            <a:lvl5pPr marL="1371600" indent="0">
              <a:buNone/>
              <a:defRPr>
                <a:solidFill>
                  <a:srgbClr val="20343A"/>
                </a:solidFill>
              </a:defRPr>
            </a:lvl5pPr>
          </a:lstStyle>
          <a:p>
            <a:pPr lvl="0"/>
            <a:r>
              <a:rPr lang="en-US" dirty="0" err="1"/>
              <a:t>First.Last@ca.com</a:t>
            </a:r>
            <a:endParaRPr lang="en-US" dirty="0"/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25" hasCustomPrompt="1"/>
          </p:nvPr>
        </p:nvSpPr>
        <p:spPr>
          <a:xfrm>
            <a:off x="4596501" y="1630214"/>
            <a:ext cx="3533106" cy="246221"/>
          </a:xfrm>
          <a:prstGeom prst="rect">
            <a:avLst/>
          </a:prstGeom>
        </p:spPr>
        <p:txBody>
          <a:bodyPr vert="horz" lIns="0" tIns="0" rIns="0" bIns="0" anchor="b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 baseline="0">
                <a:solidFill>
                  <a:schemeClr val="bg1"/>
                </a:solidFill>
              </a:defRPr>
            </a:lvl1pPr>
            <a:lvl2pPr marL="393700" indent="0">
              <a:buNone/>
              <a:defRPr>
                <a:solidFill>
                  <a:srgbClr val="20343A"/>
                </a:solidFill>
              </a:defRPr>
            </a:lvl2pPr>
            <a:lvl3pPr marL="749300" indent="0">
              <a:buNone/>
              <a:defRPr>
                <a:solidFill>
                  <a:srgbClr val="20343A"/>
                </a:solidFill>
              </a:defRPr>
            </a:lvl3pPr>
            <a:lvl4pPr marL="1092200" indent="0">
              <a:buNone/>
              <a:defRPr>
                <a:solidFill>
                  <a:srgbClr val="20343A"/>
                </a:solidFill>
              </a:defRPr>
            </a:lvl4pPr>
            <a:lvl5pPr marL="1371600" indent="0">
              <a:buNone/>
              <a:defRPr>
                <a:solidFill>
                  <a:srgbClr val="20343A"/>
                </a:solidFill>
              </a:defRPr>
            </a:lvl5pPr>
          </a:lstStyle>
          <a:p>
            <a:pPr lvl="0"/>
            <a:r>
              <a:rPr lang="en-US" dirty="0" err="1"/>
              <a:t>Firstname</a:t>
            </a:r>
            <a:r>
              <a:rPr lang="en-US" dirty="0"/>
              <a:t> </a:t>
            </a:r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27" hasCustomPrompt="1"/>
          </p:nvPr>
        </p:nvSpPr>
        <p:spPr>
          <a:xfrm>
            <a:off x="4887784" y="2411902"/>
            <a:ext cx="3241822" cy="169277"/>
          </a:xfrm>
          <a:prstGeom prst="rect">
            <a:avLst/>
          </a:prstGeom>
        </p:spPr>
        <p:txBody>
          <a:bodyPr vert="horz" wrap="square" lIns="0" tIns="0" rIns="0" bIns="0" anchor="b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bg1"/>
                </a:solidFill>
              </a:defRPr>
            </a:lvl1pPr>
            <a:lvl2pPr marL="393700" indent="0">
              <a:buNone/>
              <a:defRPr>
                <a:solidFill>
                  <a:srgbClr val="20343A"/>
                </a:solidFill>
              </a:defRPr>
            </a:lvl2pPr>
            <a:lvl3pPr marL="749300" indent="0">
              <a:buNone/>
              <a:defRPr>
                <a:solidFill>
                  <a:srgbClr val="20343A"/>
                </a:solidFill>
              </a:defRPr>
            </a:lvl3pPr>
            <a:lvl4pPr marL="1092200" indent="0">
              <a:buNone/>
              <a:defRPr>
                <a:solidFill>
                  <a:srgbClr val="20343A"/>
                </a:solidFill>
              </a:defRPr>
            </a:lvl4pPr>
            <a:lvl5pPr marL="1371600" indent="0">
              <a:buNone/>
              <a:defRPr>
                <a:solidFill>
                  <a:srgbClr val="20343A"/>
                </a:solidFill>
              </a:defRPr>
            </a:lvl5pPr>
          </a:lstStyle>
          <a:p>
            <a:pPr lvl="0"/>
            <a:r>
              <a:rPr lang="en-US" dirty="0"/>
              <a:t>@</a:t>
            </a:r>
            <a:r>
              <a:rPr lang="en-US" dirty="0" err="1"/>
              <a:t>cainc</a:t>
            </a:r>
            <a:endParaRPr lang="en-US" dirty="0"/>
          </a:p>
        </p:txBody>
      </p:sp>
      <p:sp>
        <p:nvSpPr>
          <p:cNvPr id="24" name="Text Placeholder 4"/>
          <p:cNvSpPr>
            <a:spLocks noGrp="1"/>
          </p:cNvSpPr>
          <p:nvPr>
            <p:ph type="body" sz="quarter" idx="28" hasCustomPrompt="1"/>
          </p:nvPr>
        </p:nvSpPr>
        <p:spPr>
          <a:xfrm>
            <a:off x="4887784" y="2663874"/>
            <a:ext cx="3241822" cy="169277"/>
          </a:xfrm>
          <a:prstGeom prst="rect">
            <a:avLst/>
          </a:prstGeom>
        </p:spPr>
        <p:txBody>
          <a:bodyPr vert="horz" wrap="square" lIns="0" tIns="0" rIns="0" bIns="0" anchor="b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bg1"/>
                </a:solidFill>
              </a:defRPr>
            </a:lvl1pPr>
            <a:lvl2pPr marL="393700" indent="0">
              <a:buNone/>
              <a:defRPr>
                <a:solidFill>
                  <a:srgbClr val="20343A"/>
                </a:solidFill>
              </a:defRPr>
            </a:lvl2pPr>
            <a:lvl3pPr marL="749300" indent="0">
              <a:buNone/>
              <a:defRPr>
                <a:solidFill>
                  <a:srgbClr val="20343A"/>
                </a:solidFill>
              </a:defRPr>
            </a:lvl3pPr>
            <a:lvl4pPr marL="1092200" indent="0">
              <a:buNone/>
              <a:defRPr>
                <a:solidFill>
                  <a:srgbClr val="20343A"/>
                </a:solidFill>
              </a:defRPr>
            </a:lvl4pPr>
            <a:lvl5pPr marL="1371600" indent="0">
              <a:buNone/>
              <a:defRPr>
                <a:solidFill>
                  <a:srgbClr val="20343A"/>
                </a:solidFill>
              </a:defRPr>
            </a:lvl5pPr>
          </a:lstStyle>
          <a:p>
            <a:pPr lvl="0"/>
            <a:r>
              <a:rPr lang="en-US" dirty="0" err="1"/>
              <a:t>slideshare.net</a:t>
            </a:r>
            <a:r>
              <a:rPr lang="en-US" dirty="0"/>
              <a:t>/</a:t>
            </a:r>
            <a:r>
              <a:rPr lang="en-US" dirty="0" err="1"/>
              <a:t>CAinc</a:t>
            </a:r>
            <a:endParaRPr lang="en-US" dirty="0"/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29" hasCustomPrompt="1"/>
          </p:nvPr>
        </p:nvSpPr>
        <p:spPr>
          <a:xfrm>
            <a:off x="4887784" y="2915847"/>
            <a:ext cx="3241822" cy="169277"/>
          </a:xfrm>
          <a:prstGeom prst="rect">
            <a:avLst/>
          </a:prstGeom>
        </p:spPr>
        <p:txBody>
          <a:bodyPr vert="horz" wrap="square" lIns="0" tIns="0" rIns="0" bIns="0" anchor="b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bg1"/>
                </a:solidFill>
              </a:defRPr>
            </a:lvl1pPr>
            <a:lvl2pPr marL="393700" indent="0">
              <a:buNone/>
              <a:defRPr>
                <a:solidFill>
                  <a:srgbClr val="20343A"/>
                </a:solidFill>
              </a:defRPr>
            </a:lvl2pPr>
            <a:lvl3pPr marL="749300" indent="0">
              <a:buNone/>
              <a:defRPr>
                <a:solidFill>
                  <a:srgbClr val="20343A"/>
                </a:solidFill>
              </a:defRPr>
            </a:lvl3pPr>
            <a:lvl4pPr marL="1092200" indent="0">
              <a:buNone/>
              <a:defRPr>
                <a:solidFill>
                  <a:srgbClr val="20343A"/>
                </a:solidFill>
              </a:defRPr>
            </a:lvl4pPr>
            <a:lvl5pPr marL="1371600" indent="0">
              <a:buNone/>
              <a:defRPr>
                <a:solidFill>
                  <a:srgbClr val="20343A"/>
                </a:solidFill>
              </a:defRPr>
            </a:lvl5pPr>
          </a:lstStyle>
          <a:p>
            <a:pPr lvl="0"/>
            <a:r>
              <a:rPr lang="en-US" dirty="0" err="1"/>
              <a:t>linkedin.com</a:t>
            </a:r>
            <a:r>
              <a:rPr lang="en-US" dirty="0"/>
              <a:t>/company/</a:t>
            </a:r>
            <a:r>
              <a:rPr lang="en-US" dirty="0" err="1"/>
              <a:t>ca</a:t>
            </a:r>
            <a:r>
              <a:rPr lang="en-US" dirty="0"/>
              <a:t>-technologies</a:t>
            </a:r>
          </a:p>
        </p:txBody>
      </p:sp>
      <p:sp>
        <p:nvSpPr>
          <p:cNvPr id="26" name="Text Placeholder 4"/>
          <p:cNvSpPr>
            <a:spLocks noGrp="1"/>
          </p:cNvSpPr>
          <p:nvPr>
            <p:ph type="body" sz="quarter" idx="30" hasCustomPrompt="1"/>
          </p:nvPr>
        </p:nvSpPr>
        <p:spPr>
          <a:xfrm>
            <a:off x="4596501" y="3249558"/>
            <a:ext cx="3533106" cy="215444"/>
          </a:xfrm>
          <a:prstGeom prst="rect">
            <a:avLst/>
          </a:prstGeom>
        </p:spPr>
        <p:txBody>
          <a:bodyPr vert="horz" lIns="0" tIns="0" rIns="0" bIns="0" anchor="b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1" baseline="0">
                <a:solidFill>
                  <a:schemeClr val="bg1"/>
                </a:solidFill>
              </a:defRPr>
            </a:lvl1pPr>
            <a:lvl2pPr marL="393700" indent="0">
              <a:buNone/>
              <a:defRPr>
                <a:solidFill>
                  <a:srgbClr val="20343A"/>
                </a:solidFill>
              </a:defRPr>
            </a:lvl2pPr>
            <a:lvl3pPr marL="749300" indent="0">
              <a:buNone/>
              <a:defRPr>
                <a:solidFill>
                  <a:srgbClr val="20343A"/>
                </a:solidFill>
              </a:defRPr>
            </a:lvl3pPr>
            <a:lvl4pPr marL="1092200" indent="0">
              <a:buNone/>
              <a:defRPr>
                <a:solidFill>
                  <a:srgbClr val="20343A"/>
                </a:solidFill>
              </a:defRPr>
            </a:lvl4pPr>
            <a:lvl5pPr marL="1371600" indent="0">
              <a:buNone/>
              <a:defRPr>
                <a:solidFill>
                  <a:srgbClr val="20343A"/>
                </a:solidFill>
              </a:defRPr>
            </a:lvl5pPr>
          </a:lstStyle>
          <a:p>
            <a:pPr lvl="0"/>
            <a:r>
              <a:rPr lang="en-US" dirty="0" err="1"/>
              <a:t>ca.com</a:t>
            </a:r>
            <a:endParaRPr lang="en-US" dirty="0"/>
          </a:p>
        </p:txBody>
      </p:sp>
      <p:cxnSp>
        <p:nvCxnSpPr>
          <p:cNvPr id="27" name="Straight Connector 26"/>
          <p:cNvCxnSpPr/>
          <p:nvPr userDrawn="1"/>
        </p:nvCxnSpPr>
        <p:spPr bwMode="gray">
          <a:xfrm>
            <a:off x="3971860" y="1336326"/>
            <a:ext cx="0" cy="2470849"/>
          </a:xfrm>
          <a:prstGeom prst="line">
            <a:avLst/>
          </a:prstGeom>
          <a:noFill/>
          <a:ln w="25400" cap="flat" cmpd="sng" algn="ctr"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95000"/>
                  </a:schemeClr>
                </a:gs>
                <a:gs pos="47000">
                  <a:sysClr val="window" lastClr="FFFFFF">
                    <a:lumMod val="85000"/>
                  </a:sysClr>
                </a:gs>
              </a:gsLst>
              <a:lin ang="16200000" scaled="0"/>
              <a:tileRect/>
            </a:gradFill>
            <a:prstDash val="solid"/>
          </a:ln>
          <a:effectLst/>
        </p:spPr>
      </p:cxnSp>
      <p:pic>
        <p:nvPicPr>
          <p:cNvPr id="14" name="pasted-image.pdf">
            <a:extLst>
              <a:ext uri="{FF2B5EF4-FFF2-40B4-BE49-F238E27FC236}">
                <a16:creationId xmlns:a16="http://schemas.microsoft.com/office/drawing/2014/main" id="{8EE834AD-71F6-4B92-B0AB-A331A985D57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/>
          </a:blip>
          <a:stretch>
            <a:fillRect/>
          </a:stretch>
        </p:blipFill>
        <p:spPr>
          <a:xfrm>
            <a:off x="2095499" y="2065020"/>
            <a:ext cx="1238152" cy="10287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B2E1BEE-21C0-44D0-9029-9AA7935649D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2566" y="2678156"/>
            <a:ext cx="210203" cy="210203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8AA456CC-809F-45F8-8C02-67C8F90B2C0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0345" y="2444896"/>
            <a:ext cx="184045" cy="18404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6020BBFE-FEC6-4F0C-8883-E176B408661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7595" y="2934800"/>
            <a:ext cx="147455" cy="147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5551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hf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p and Event Divider 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463" y="789262"/>
            <a:ext cx="7886700" cy="2086725"/>
          </a:xfrm>
        </p:spPr>
        <p:txBody>
          <a:bodyPr l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74663" y="3065651"/>
            <a:ext cx="7897812" cy="464230"/>
          </a:xfrm>
        </p:spPr>
        <p:txBody>
          <a:bodyPr lIns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393700" indent="0">
              <a:buNone/>
              <a:defRPr>
                <a:solidFill>
                  <a:schemeClr val="tx1"/>
                </a:solidFill>
              </a:defRPr>
            </a:lvl2pPr>
            <a:lvl3pPr marL="749300" indent="0">
              <a:buNone/>
              <a:defRPr>
                <a:solidFill>
                  <a:schemeClr val="tx1"/>
                </a:solidFill>
              </a:defRPr>
            </a:lvl3pPr>
            <a:lvl4pPr marL="1092200" indent="0">
              <a:buNone/>
              <a:defRPr>
                <a:solidFill>
                  <a:schemeClr val="tx1"/>
                </a:solidFill>
              </a:defRPr>
            </a:lvl4pPr>
            <a:lvl5pPr marL="1371600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62725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pos="299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dark-ic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D6899BC-DBDE-4C4F-B1D9-A42ED57BFFC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5967399" y="1984887"/>
            <a:ext cx="3382736" cy="3382736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457397" y="1259198"/>
            <a:ext cx="8167461" cy="1588127"/>
          </a:xfrm>
          <a:prstGeom prst="rect">
            <a:avLst/>
          </a:prstGeom>
        </p:spPr>
        <p:txBody>
          <a:bodyPr wrap="square" anchor="b" anchorCtr="0">
            <a:spAutoFit/>
          </a:bodyPr>
          <a:lstStyle>
            <a:lvl1pPr algn="l"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Always In Title Case; </a:t>
            </a:r>
            <a:br>
              <a:rPr lang="en-US" dirty="0"/>
            </a:br>
            <a:r>
              <a:rPr lang="en-US" dirty="0"/>
              <a:t>2 Lines Preferred</a:t>
            </a:r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1" hasCustomPrompt="1"/>
          </p:nvPr>
        </p:nvSpPr>
        <p:spPr bwMode="black">
          <a:xfrm>
            <a:off x="463638" y="3593886"/>
            <a:ext cx="6456116" cy="418063"/>
          </a:xfrm>
          <a:prstGeom prst="rect">
            <a:avLst/>
          </a:prstGeom>
        </p:spPr>
        <p:txBody>
          <a:bodyPr tIns="0">
            <a:spAutoFit/>
          </a:bodyPr>
          <a:lstStyle>
            <a:lvl1pPr marL="0" indent="0">
              <a:buNone/>
              <a:defRPr sz="12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Insert Date Here</a:t>
            </a:r>
            <a:endParaRPr lang="lt-LT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idx="12" hasCustomPrompt="1"/>
          </p:nvPr>
        </p:nvSpPr>
        <p:spPr>
          <a:xfrm>
            <a:off x="464658" y="2819660"/>
            <a:ext cx="6455338" cy="542975"/>
          </a:xfrm>
        </p:spPr>
        <p:txBody>
          <a:bodyPr/>
          <a:lstStyle>
            <a:lvl1pPr marL="0" indent="0">
              <a:buNone/>
              <a:defRPr sz="1400" b="1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1" name="pasted-image.pdf">
            <a:extLst>
              <a:ext uri="{FF2B5EF4-FFF2-40B4-BE49-F238E27FC236}">
                <a16:creationId xmlns:a16="http://schemas.microsoft.com/office/drawing/2014/main" id="{F713B774-1F3D-4CFD-9605-004EDB8D65F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/>
          </a:blip>
          <a:stretch>
            <a:fillRect/>
          </a:stretch>
        </p:blipFill>
        <p:spPr>
          <a:xfrm>
            <a:off x="457200" y="376660"/>
            <a:ext cx="630716" cy="52402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162671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dark-ic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3AD312AE-92A3-4212-A37D-C8460D819AC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6327058" y="1640522"/>
            <a:ext cx="2947285" cy="3517726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457397" y="1259198"/>
            <a:ext cx="8167461" cy="1588127"/>
          </a:xfrm>
          <a:prstGeom prst="rect">
            <a:avLst/>
          </a:prstGeom>
        </p:spPr>
        <p:txBody>
          <a:bodyPr wrap="square" anchor="b" anchorCtr="0">
            <a:spAutoFit/>
          </a:bodyPr>
          <a:lstStyle>
            <a:lvl1pPr algn="l"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Always In Title Case; </a:t>
            </a:r>
            <a:br>
              <a:rPr lang="en-US" dirty="0"/>
            </a:br>
            <a:r>
              <a:rPr lang="en-US" dirty="0"/>
              <a:t>2 Lines Preferred</a:t>
            </a:r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1" hasCustomPrompt="1"/>
          </p:nvPr>
        </p:nvSpPr>
        <p:spPr bwMode="black">
          <a:xfrm>
            <a:off x="463638" y="3593886"/>
            <a:ext cx="6456116" cy="418063"/>
          </a:xfrm>
          <a:prstGeom prst="rect">
            <a:avLst/>
          </a:prstGeom>
        </p:spPr>
        <p:txBody>
          <a:bodyPr tIns="0">
            <a:spAutoFit/>
          </a:bodyPr>
          <a:lstStyle>
            <a:lvl1pPr marL="0" indent="0">
              <a:buNone/>
              <a:defRPr sz="12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Insert Date Here</a:t>
            </a:r>
            <a:endParaRPr lang="lt-LT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idx="12" hasCustomPrompt="1"/>
          </p:nvPr>
        </p:nvSpPr>
        <p:spPr>
          <a:xfrm>
            <a:off x="464658" y="2819660"/>
            <a:ext cx="6455338" cy="542975"/>
          </a:xfrm>
        </p:spPr>
        <p:txBody>
          <a:bodyPr/>
          <a:lstStyle>
            <a:lvl1pPr marL="0" indent="0">
              <a:buNone/>
              <a:defRPr sz="1400" b="1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1" name="pasted-image.pdf">
            <a:extLst>
              <a:ext uri="{FF2B5EF4-FFF2-40B4-BE49-F238E27FC236}">
                <a16:creationId xmlns:a16="http://schemas.microsoft.com/office/drawing/2014/main" id="{068A001F-6841-40CE-A70D-293F986F7DE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/>
          </a:blip>
          <a:stretch>
            <a:fillRect/>
          </a:stretch>
        </p:blipFill>
        <p:spPr>
          <a:xfrm>
            <a:off x="457200" y="376660"/>
            <a:ext cx="630716" cy="52402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06060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dark-ic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A344F3DE-B11C-4844-8DBC-FE6D5CD4534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0000"/>
          </a:blip>
          <a:stretch>
            <a:fillRect/>
          </a:stretch>
        </p:blipFill>
        <p:spPr>
          <a:xfrm rot="5400000">
            <a:off x="5569860" y="1638621"/>
            <a:ext cx="3873584" cy="3873584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457397" y="1259198"/>
            <a:ext cx="8167461" cy="1588127"/>
          </a:xfrm>
          <a:prstGeom prst="rect">
            <a:avLst/>
          </a:prstGeom>
        </p:spPr>
        <p:txBody>
          <a:bodyPr wrap="square" anchor="b" anchorCtr="0">
            <a:spAutoFit/>
          </a:bodyPr>
          <a:lstStyle>
            <a:lvl1pPr algn="l"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Always In Title Case; </a:t>
            </a:r>
            <a:br>
              <a:rPr lang="en-US" dirty="0"/>
            </a:br>
            <a:r>
              <a:rPr lang="en-US" dirty="0"/>
              <a:t>2 Lines Preferred</a:t>
            </a:r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1" hasCustomPrompt="1"/>
          </p:nvPr>
        </p:nvSpPr>
        <p:spPr bwMode="black">
          <a:xfrm>
            <a:off x="463638" y="3593886"/>
            <a:ext cx="6456116" cy="418063"/>
          </a:xfrm>
          <a:prstGeom prst="rect">
            <a:avLst/>
          </a:prstGeom>
        </p:spPr>
        <p:txBody>
          <a:bodyPr tIns="0">
            <a:spAutoFit/>
          </a:bodyPr>
          <a:lstStyle>
            <a:lvl1pPr marL="0" indent="0">
              <a:buNone/>
              <a:defRPr sz="12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Insert Date Here</a:t>
            </a:r>
            <a:endParaRPr lang="lt-LT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idx="12" hasCustomPrompt="1"/>
          </p:nvPr>
        </p:nvSpPr>
        <p:spPr>
          <a:xfrm>
            <a:off x="464658" y="2819660"/>
            <a:ext cx="6455338" cy="542975"/>
          </a:xfrm>
        </p:spPr>
        <p:txBody>
          <a:bodyPr/>
          <a:lstStyle>
            <a:lvl1pPr marL="0" indent="0">
              <a:buNone/>
              <a:defRPr sz="1400" b="1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1" name="pasted-image.pdf">
            <a:extLst>
              <a:ext uri="{FF2B5EF4-FFF2-40B4-BE49-F238E27FC236}">
                <a16:creationId xmlns:a16="http://schemas.microsoft.com/office/drawing/2014/main" id="{4B0FFC15-4EAE-4DC1-B46A-664CB21B84C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/>
          </a:blip>
          <a:stretch>
            <a:fillRect/>
          </a:stretch>
        </p:blipFill>
        <p:spPr>
          <a:xfrm>
            <a:off x="457200" y="376660"/>
            <a:ext cx="630716" cy="52402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809378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dark-icon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27C154B0-D1E8-4EB6-A1C6-9A44F63DB73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0000"/>
          </a:blip>
          <a:stretch>
            <a:fillRect/>
          </a:stretch>
        </p:blipFill>
        <p:spPr>
          <a:xfrm rot="20559109">
            <a:off x="5824492" y="1725700"/>
            <a:ext cx="3872438" cy="3872438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457397" y="1259198"/>
            <a:ext cx="8167461" cy="1588127"/>
          </a:xfrm>
          <a:prstGeom prst="rect">
            <a:avLst/>
          </a:prstGeom>
        </p:spPr>
        <p:txBody>
          <a:bodyPr wrap="square" anchor="b" anchorCtr="0">
            <a:spAutoFit/>
          </a:bodyPr>
          <a:lstStyle>
            <a:lvl1pPr algn="l"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Always In Title Case; </a:t>
            </a:r>
            <a:br>
              <a:rPr lang="en-US" dirty="0"/>
            </a:br>
            <a:r>
              <a:rPr lang="en-US" dirty="0"/>
              <a:t>2 Lines Preferred</a:t>
            </a:r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1" hasCustomPrompt="1"/>
          </p:nvPr>
        </p:nvSpPr>
        <p:spPr bwMode="black">
          <a:xfrm>
            <a:off x="463638" y="3593886"/>
            <a:ext cx="6456116" cy="418063"/>
          </a:xfrm>
          <a:prstGeom prst="rect">
            <a:avLst/>
          </a:prstGeom>
        </p:spPr>
        <p:txBody>
          <a:bodyPr tIns="0">
            <a:spAutoFit/>
          </a:bodyPr>
          <a:lstStyle>
            <a:lvl1pPr marL="0" indent="0">
              <a:buNone/>
              <a:defRPr sz="12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Insert Date Here</a:t>
            </a:r>
            <a:endParaRPr lang="lt-LT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idx="12" hasCustomPrompt="1"/>
          </p:nvPr>
        </p:nvSpPr>
        <p:spPr>
          <a:xfrm>
            <a:off x="464658" y="2819660"/>
            <a:ext cx="6455338" cy="542975"/>
          </a:xfrm>
        </p:spPr>
        <p:txBody>
          <a:bodyPr/>
          <a:lstStyle>
            <a:lvl1pPr marL="0" indent="0">
              <a:buNone/>
              <a:defRPr sz="1400" b="1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1" name="pasted-image.pdf">
            <a:extLst>
              <a:ext uri="{FF2B5EF4-FFF2-40B4-BE49-F238E27FC236}">
                <a16:creationId xmlns:a16="http://schemas.microsoft.com/office/drawing/2014/main" id="{750921D6-D513-4054-98A3-B2E83F408FB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/>
          </a:blip>
          <a:stretch>
            <a:fillRect/>
          </a:stretch>
        </p:blipFill>
        <p:spPr>
          <a:xfrm>
            <a:off x="457200" y="376660"/>
            <a:ext cx="630716" cy="52402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918961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dark-icon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457397" y="1259198"/>
            <a:ext cx="8167461" cy="1588127"/>
          </a:xfrm>
          <a:prstGeom prst="rect">
            <a:avLst/>
          </a:prstGeom>
        </p:spPr>
        <p:txBody>
          <a:bodyPr wrap="square" anchor="b" anchorCtr="0">
            <a:spAutoFit/>
          </a:bodyPr>
          <a:lstStyle>
            <a:lvl1pPr algn="l"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Always In Title Case; </a:t>
            </a:r>
            <a:br>
              <a:rPr lang="en-US" dirty="0"/>
            </a:br>
            <a:r>
              <a:rPr lang="en-US" dirty="0"/>
              <a:t>2 Lines Preferred</a:t>
            </a:r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1" hasCustomPrompt="1"/>
          </p:nvPr>
        </p:nvSpPr>
        <p:spPr bwMode="black">
          <a:xfrm>
            <a:off x="463638" y="3593886"/>
            <a:ext cx="6456116" cy="418063"/>
          </a:xfrm>
          <a:prstGeom prst="rect">
            <a:avLst/>
          </a:prstGeom>
        </p:spPr>
        <p:txBody>
          <a:bodyPr tIns="0">
            <a:spAutoFit/>
          </a:bodyPr>
          <a:lstStyle>
            <a:lvl1pPr marL="0" indent="0">
              <a:buNone/>
              <a:defRPr sz="12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Insert Date Here</a:t>
            </a:r>
            <a:endParaRPr lang="lt-LT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idx="12" hasCustomPrompt="1"/>
          </p:nvPr>
        </p:nvSpPr>
        <p:spPr>
          <a:xfrm>
            <a:off x="464658" y="2819660"/>
            <a:ext cx="6455338" cy="542975"/>
          </a:xfrm>
        </p:spPr>
        <p:txBody>
          <a:bodyPr/>
          <a:lstStyle>
            <a:lvl1pPr marL="0" indent="0">
              <a:buNone/>
              <a:defRPr sz="1400" b="1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5847196" y="2064774"/>
            <a:ext cx="3723357" cy="3351022"/>
          </a:xfrm>
          <a:prstGeom prst="rect">
            <a:avLst/>
          </a:prstGeom>
        </p:spPr>
      </p:pic>
      <p:pic>
        <p:nvPicPr>
          <p:cNvPr id="11" name="pasted-image.pdf">
            <a:extLst>
              <a:ext uri="{FF2B5EF4-FFF2-40B4-BE49-F238E27FC236}">
                <a16:creationId xmlns:a16="http://schemas.microsoft.com/office/drawing/2014/main" id="{0454C420-EE73-423C-B3E6-6F96569D663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/>
          </a:blip>
          <a:stretch>
            <a:fillRect/>
          </a:stretch>
        </p:blipFill>
        <p:spPr>
          <a:xfrm>
            <a:off x="457200" y="376660"/>
            <a:ext cx="630716" cy="52402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469430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dark-icon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4502292-BD77-4AA7-BA04-CC1A2D80C17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98979" y="936769"/>
            <a:ext cx="2221349" cy="4290551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457397" y="1259198"/>
            <a:ext cx="8167461" cy="1588127"/>
          </a:xfrm>
          <a:prstGeom prst="rect">
            <a:avLst/>
          </a:prstGeom>
        </p:spPr>
        <p:txBody>
          <a:bodyPr wrap="square" anchor="b" anchorCtr="0">
            <a:spAutoFit/>
          </a:bodyPr>
          <a:lstStyle>
            <a:lvl1pPr algn="l"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Always In Title Case; </a:t>
            </a:r>
            <a:br>
              <a:rPr lang="en-US" dirty="0"/>
            </a:br>
            <a:r>
              <a:rPr lang="en-US" dirty="0"/>
              <a:t>2 Lines Preferred</a:t>
            </a:r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1" hasCustomPrompt="1"/>
          </p:nvPr>
        </p:nvSpPr>
        <p:spPr bwMode="black">
          <a:xfrm>
            <a:off x="463638" y="3593886"/>
            <a:ext cx="6456116" cy="418063"/>
          </a:xfrm>
          <a:prstGeom prst="rect">
            <a:avLst/>
          </a:prstGeom>
        </p:spPr>
        <p:txBody>
          <a:bodyPr tIns="0">
            <a:spAutoFit/>
          </a:bodyPr>
          <a:lstStyle>
            <a:lvl1pPr marL="0" indent="0">
              <a:buNone/>
              <a:defRPr sz="12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Insert Date Here</a:t>
            </a:r>
            <a:endParaRPr lang="lt-LT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idx="12" hasCustomPrompt="1"/>
          </p:nvPr>
        </p:nvSpPr>
        <p:spPr>
          <a:xfrm>
            <a:off x="464658" y="2819660"/>
            <a:ext cx="6455338" cy="542975"/>
          </a:xfrm>
        </p:spPr>
        <p:txBody>
          <a:bodyPr/>
          <a:lstStyle>
            <a:lvl1pPr marL="0" indent="0">
              <a:buNone/>
              <a:defRPr sz="1400" b="1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2" name="pasted-image.pdf">
            <a:extLst>
              <a:ext uri="{FF2B5EF4-FFF2-40B4-BE49-F238E27FC236}">
                <a16:creationId xmlns:a16="http://schemas.microsoft.com/office/drawing/2014/main" id="{E1FC950A-4217-4370-866C-8530742D2BF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/>
          </a:blip>
          <a:stretch>
            <a:fillRect/>
          </a:stretch>
        </p:blipFill>
        <p:spPr>
          <a:xfrm>
            <a:off x="457200" y="376660"/>
            <a:ext cx="630716" cy="52402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426543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457397" y="1259198"/>
            <a:ext cx="8167461" cy="1588127"/>
          </a:xfrm>
          <a:prstGeom prst="rect">
            <a:avLst/>
          </a:prstGeom>
        </p:spPr>
        <p:txBody>
          <a:bodyPr wrap="square" anchor="b" anchorCtr="0">
            <a:spAutoFit/>
          </a:bodyPr>
          <a:lstStyle>
            <a:lvl1pPr algn="l"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Always In Title Case; </a:t>
            </a:r>
            <a:br>
              <a:rPr lang="en-US" dirty="0"/>
            </a:br>
            <a:r>
              <a:rPr lang="en-US" dirty="0"/>
              <a:t>2 Lines Preferred</a:t>
            </a:r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1" hasCustomPrompt="1"/>
          </p:nvPr>
        </p:nvSpPr>
        <p:spPr bwMode="black">
          <a:xfrm>
            <a:off x="463638" y="3593886"/>
            <a:ext cx="6456116" cy="418063"/>
          </a:xfrm>
          <a:prstGeom prst="rect">
            <a:avLst/>
          </a:prstGeom>
        </p:spPr>
        <p:txBody>
          <a:bodyPr tIns="0">
            <a:spAutoFit/>
          </a:bodyPr>
          <a:lstStyle>
            <a:lvl1pPr marL="0" indent="0">
              <a:buNone/>
              <a:defRPr sz="12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Insert Date Here</a:t>
            </a:r>
            <a:endParaRPr lang="lt-LT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idx="12" hasCustomPrompt="1"/>
          </p:nvPr>
        </p:nvSpPr>
        <p:spPr>
          <a:xfrm>
            <a:off x="464658" y="2819660"/>
            <a:ext cx="6455338" cy="542975"/>
          </a:xfrm>
        </p:spPr>
        <p:txBody>
          <a:bodyPr/>
          <a:lstStyle>
            <a:lvl1pPr marL="0" indent="0">
              <a:buNone/>
              <a:defRPr sz="1400" b="1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7" name="pasted-image.pdf">
            <a:extLst>
              <a:ext uri="{FF2B5EF4-FFF2-40B4-BE49-F238E27FC236}">
                <a16:creationId xmlns:a16="http://schemas.microsoft.com/office/drawing/2014/main" id="{8B7207A0-4D43-4561-A74C-977F783A98A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/>
          </a:blip>
          <a:stretch>
            <a:fillRect/>
          </a:stretch>
        </p:blipFill>
        <p:spPr>
          <a:xfrm>
            <a:off x="457200" y="376660"/>
            <a:ext cx="630716" cy="52402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786373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4.xml"/><Relationship Id="rId1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4.xml"/><Relationship Id="rId21" Type="http://schemas.openxmlformats.org/officeDocument/2006/relationships/slideLayout" Target="../slideLayouts/slideLayout22.xml"/><Relationship Id="rId7" Type="http://schemas.openxmlformats.org/officeDocument/2006/relationships/slideLayout" Target="../slideLayouts/slideLayout8.xml"/><Relationship Id="rId12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3.xml"/><Relationship Id="rId16" Type="http://schemas.openxmlformats.org/officeDocument/2006/relationships/slideLayout" Target="../slideLayouts/slideLayout17.xml"/><Relationship Id="rId2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24" Type="http://schemas.openxmlformats.org/officeDocument/2006/relationships/image" Target="../media/image1.png"/><Relationship Id="rId5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6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11.xml"/><Relationship Id="rId19" Type="http://schemas.openxmlformats.org/officeDocument/2006/relationships/slideLayout" Target="../slideLayouts/slideLayout20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5.xml"/><Relationship Id="rId22" Type="http://schemas.openxmlformats.org/officeDocument/2006/relationships/slideLayout" Target="../slideLayouts/slideLayout23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92676" y="789262"/>
            <a:ext cx="7886700" cy="2086725"/>
          </a:xfrm>
          <a:prstGeom prst="rect">
            <a:avLst/>
          </a:prstGeom>
        </p:spPr>
        <p:txBody>
          <a:bodyPr wrap="square" lIns="0" anchor="b" anchorCtr="0">
            <a:spAutoFit/>
          </a:bodyPr>
          <a:lstStyle/>
          <a:p>
            <a:pPr marL="0" lvl="0"/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407425" y="3021833"/>
            <a:ext cx="7886700" cy="425758"/>
          </a:xfrm>
          <a:prstGeom prst="rect">
            <a:avLst/>
          </a:prstGeom>
        </p:spPr>
        <p:txBody>
          <a:bodyPr vert="horz" wrap="square" lIns="0" tIns="45720" rIns="91440" bIns="45720" rtlCol="0" anchor="t">
            <a:spAutoFit/>
          </a:bodyPr>
          <a:lstStyle/>
          <a:p>
            <a:pPr marL="0" lvl="0" indent="0">
              <a:lnSpc>
                <a:spcPts val="2600"/>
              </a:lnSpc>
              <a:buNone/>
            </a:pPr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370946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7" r:id="rId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Font typeface="Arial" pitchFamily="34" charset="0"/>
        <a:buNone/>
        <a:defRPr kumimoji="0" lang="en-US" sz="7200" b="1" i="0" u="none" strike="noStrike" kern="1200" cap="none" spc="0" normalizeH="0" baseline="0" noProof="0" smtClean="0">
          <a:ln>
            <a:noFill/>
          </a:ln>
          <a:solidFill>
            <a:schemeClr val="tx1"/>
          </a:solidFill>
          <a:effectLst/>
          <a:uLnTx/>
          <a:uFillTx/>
          <a:latin typeface="Arial" panose="020B0604020202020204" pitchFamily="34" charset="0"/>
          <a:ea typeface="+mn-ea"/>
          <a:cs typeface="Arial" panose="020B0604020202020204" pitchFamily="34" charset="0"/>
        </a:defRPr>
      </a:lvl1pPr>
    </p:titleStyle>
    <p:bodyStyle>
      <a:lvl1pPr marL="342900" indent="-342900" algn="l" defTabSz="457200" rtl="0" eaLnBrk="1" latinLnBrk="0" hangingPunct="1">
        <a:lnSpc>
          <a:spcPts val="2880"/>
        </a:lnSpc>
        <a:spcBef>
          <a:spcPts val="1200"/>
        </a:spcBef>
        <a:spcAft>
          <a:spcPts val="200"/>
        </a:spcAft>
        <a:buClr>
          <a:schemeClr val="bg1"/>
        </a:buClr>
        <a:buFont typeface="Wingdings" charset="2"/>
        <a:buChar char="§"/>
        <a:defRPr lang="en-US" sz="1800" b="0" i="0" kern="1200" smtClean="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  <a:lvl2pPr marL="679450" indent="-285750" algn="l" defTabSz="457200" rtl="0" eaLnBrk="1" latinLnBrk="0" hangingPunct="1">
        <a:lnSpc>
          <a:spcPts val="2200"/>
        </a:lnSpc>
        <a:spcBef>
          <a:spcPts val="0"/>
        </a:spcBef>
        <a:spcAft>
          <a:spcPts val="600"/>
        </a:spcAft>
        <a:buClr>
          <a:schemeClr val="bg1"/>
        </a:buClr>
        <a:buFont typeface="Arial"/>
        <a:buChar char="–"/>
        <a:defRPr lang="en-US" sz="2000" b="0" kern="1200" smtClean="0">
          <a:solidFill>
            <a:schemeClr val="bg1"/>
          </a:solidFill>
          <a:latin typeface="+mn-lt"/>
          <a:ea typeface="+mn-ea"/>
          <a:cs typeface="+mn-cs"/>
        </a:defRPr>
      </a:lvl2pPr>
      <a:lvl3pPr marL="977900" indent="-228600" algn="l" defTabSz="457200" rtl="0" eaLnBrk="1" latinLnBrk="0" hangingPunct="1">
        <a:lnSpc>
          <a:spcPts val="2200"/>
        </a:lnSpc>
        <a:spcBef>
          <a:spcPts val="0"/>
        </a:spcBef>
        <a:spcAft>
          <a:spcPts val="600"/>
        </a:spcAft>
        <a:buClr>
          <a:schemeClr val="bg1"/>
        </a:buClr>
        <a:buFont typeface="Wingdings" charset="2"/>
        <a:buChar char="§"/>
        <a:defRPr lang="en-US" sz="1800" b="0" kern="1200" smtClean="0">
          <a:solidFill>
            <a:schemeClr val="bg1"/>
          </a:solidFill>
          <a:latin typeface="+mn-lt"/>
          <a:ea typeface="+mn-ea"/>
          <a:cs typeface="+mn-cs"/>
        </a:defRPr>
      </a:lvl3pPr>
      <a:lvl4pPr marL="1320800" marR="0" indent="-228600" algn="l" defTabSz="457200" rtl="0" eaLnBrk="1" fontAlgn="auto" latinLnBrk="0" hangingPunct="1">
        <a:lnSpc>
          <a:spcPts val="2200"/>
        </a:lnSpc>
        <a:spcBef>
          <a:spcPts val="0"/>
        </a:spcBef>
        <a:spcAft>
          <a:spcPts val="600"/>
        </a:spcAft>
        <a:buClr>
          <a:schemeClr val="bg1"/>
        </a:buClr>
        <a:buSzTx/>
        <a:buFont typeface="Arial"/>
        <a:buChar char="–"/>
        <a:tabLst/>
        <a:defRPr lang="en-US" sz="1600" b="0" kern="1200" smtClean="0">
          <a:solidFill>
            <a:schemeClr val="bg1"/>
          </a:solidFill>
          <a:latin typeface="+mn-lt"/>
          <a:ea typeface="+mn-ea"/>
          <a:cs typeface="+mn-cs"/>
        </a:defRPr>
      </a:lvl4pPr>
      <a:lvl5pPr marL="1600200" indent="-228600" algn="l" defTabSz="457200" rtl="0" eaLnBrk="1" latinLnBrk="0" hangingPunct="1">
        <a:lnSpc>
          <a:spcPts val="2200"/>
        </a:lnSpc>
        <a:spcBef>
          <a:spcPts val="0"/>
        </a:spcBef>
        <a:spcAft>
          <a:spcPts val="600"/>
        </a:spcAft>
        <a:buClr>
          <a:schemeClr val="bg1"/>
        </a:buClr>
        <a:buFont typeface="Wingdings" charset="2"/>
        <a:buChar char="§"/>
        <a:tabLst/>
        <a:defRPr lang="en-US" sz="1600" b="0" kern="1200" baseline="0" smtClean="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457200" y="231475"/>
            <a:ext cx="8229600" cy="867930"/>
          </a:xfrm>
          <a:prstGeom prst="rect">
            <a:avLst/>
          </a:prstGeom>
        </p:spPr>
        <p:txBody>
          <a:bodyPr vert="horz" lIns="0" tIns="45720" rIns="91440" bIns="45720" rtlCol="0" anchor="t">
            <a:spAutoFit/>
          </a:bodyPr>
          <a:lstStyle/>
          <a:p>
            <a:r>
              <a:rPr lang="en-US" dirty="0"/>
              <a:t>Title - Title Case, Calibri 28 </a:t>
            </a:r>
            <a:r>
              <a:rPr lang="en-US" dirty="0" err="1"/>
              <a:t>Pt</a:t>
            </a:r>
            <a:br>
              <a:rPr lang="en-US" dirty="0"/>
            </a:br>
            <a:r>
              <a:rPr lang="en-US" dirty="0"/>
              <a:t>2 Line Max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>
          <a:xfrm>
            <a:off x="457200" y="1149775"/>
            <a:ext cx="8229600" cy="3394107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/>
          <a:p>
            <a:pPr lvl="0"/>
            <a:r>
              <a:rPr lang="en-US" dirty="0"/>
              <a:t>Bullet 1, Calibri regular 24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Sub-bullet, Calibri regular 20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Sub-sub-bullet, Calibri regular 18 </a:t>
            </a:r>
            <a:r>
              <a:rPr lang="en-US" dirty="0" err="1"/>
              <a:t>pt</a:t>
            </a:r>
            <a:endParaRPr lang="en-US" dirty="0"/>
          </a:p>
          <a:p>
            <a:pPr lvl="3"/>
            <a:r>
              <a:rPr lang="en-US" dirty="0"/>
              <a:t>Sub-sub-sub bullet, Calibri regular 16 </a:t>
            </a:r>
            <a:r>
              <a:rPr lang="en-US" dirty="0" err="1"/>
              <a:t>pt</a:t>
            </a:r>
            <a:endParaRPr lang="en-US" dirty="0"/>
          </a:p>
          <a:p>
            <a:pPr lvl="4"/>
            <a:r>
              <a:rPr lang="en-US" dirty="0"/>
              <a:t>Sub-sub-sub-sub bullet, Calibri regular 14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FEAFA4A6-4AB1-44AA-8A6F-5CC25F8EA1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97315" y="4735687"/>
            <a:ext cx="369539" cy="2243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5DCF5B18-1935-AB44-AE6E-C993FDFDD71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5" name="pasted-image.pdf">
            <a:extLst>
              <a:ext uri="{FF2B5EF4-FFF2-40B4-BE49-F238E27FC236}">
                <a16:creationId xmlns:a16="http://schemas.microsoft.com/office/drawing/2014/main" id="{673CB5D4-504C-4870-A576-4FFA6001109A}"/>
              </a:ext>
            </a:extLst>
          </p:cNvPr>
          <p:cNvPicPr>
            <a:picLocks noChangeAspect="1"/>
          </p:cNvPicPr>
          <p:nvPr userDrawn="1"/>
        </p:nvPicPr>
        <p:blipFill>
          <a:blip r:embed="rId24">
            <a:extLst/>
          </a:blip>
          <a:stretch>
            <a:fillRect/>
          </a:stretch>
        </p:blipFill>
        <p:spPr>
          <a:xfrm>
            <a:off x="8361970" y="4399532"/>
            <a:ext cx="334894" cy="278241"/>
          </a:xfrm>
          <a:prstGeom prst="rect">
            <a:avLst/>
          </a:prstGeom>
          <a:ln w="12700">
            <a:miter lim="400000"/>
          </a:ln>
        </p:spPr>
      </p:pic>
      <p:sp>
        <p:nvSpPr>
          <p:cNvPr id="16" name="Shape 153">
            <a:extLst>
              <a:ext uri="{FF2B5EF4-FFF2-40B4-BE49-F238E27FC236}">
                <a16:creationId xmlns:a16="http://schemas.microsoft.com/office/drawing/2014/main" id="{28D7EB75-2AFA-4A97-8205-B1559A13B235}"/>
              </a:ext>
            </a:extLst>
          </p:cNvPr>
          <p:cNvSpPr/>
          <p:nvPr userDrawn="1"/>
        </p:nvSpPr>
        <p:spPr>
          <a:xfrm>
            <a:off x="457200" y="4753974"/>
            <a:ext cx="8229600" cy="0"/>
          </a:xfrm>
          <a:prstGeom prst="line">
            <a:avLst/>
          </a:prstGeom>
          <a:ln w="3175">
            <a:solidFill>
              <a:schemeClr val="bg1"/>
            </a:solidFill>
          </a:ln>
        </p:spPr>
        <p:txBody>
          <a:bodyPr lIns="34289" tIns="34289" rIns="34289" bIns="34289"/>
          <a:lstStyle/>
          <a:p>
            <a:endParaRPr sz="1350"/>
          </a:p>
        </p:txBody>
      </p:sp>
      <p:sp>
        <p:nvSpPr>
          <p:cNvPr id="9" name="Shape 155">
            <a:extLst>
              <a:ext uri="{FF2B5EF4-FFF2-40B4-BE49-F238E27FC236}">
                <a16:creationId xmlns:a16="http://schemas.microsoft.com/office/drawing/2014/main" id="{BDA67838-7B75-4D44-8AA1-35FC9EFDD225}"/>
              </a:ext>
            </a:extLst>
          </p:cNvPr>
          <p:cNvSpPr/>
          <p:nvPr userDrawn="1"/>
        </p:nvSpPr>
        <p:spPr>
          <a:xfrm>
            <a:off x="3561307" y="4747832"/>
            <a:ext cx="2021387" cy="2000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8100" tIns="38100" rIns="38100" bIns="38100">
            <a:spAutoFit/>
          </a:bodyPr>
          <a:lstStyle>
            <a:lvl1pPr algn="l"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/>
            <a:r>
              <a:rPr lang="en-US" sz="800" dirty="0">
                <a:solidFill>
                  <a:schemeClr val="bg1"/>
                </a:solidFill>
              </a:rPr>
              <a:t>Copyright © 2018 CA. All rights reserved.</a:t>
            </a:r>
            <a:endParaRPr sz="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6870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5" r:id="rId1"/>
    <p:sldLayoutId id="2147483946" r:id="rId2"/>
    <p:sldLayoutId id="2147483947" r:id="rId3"/>
    <p:sldLayoutId id="2147483948" r:id="rId4"/>
    <p:sldLayoutId id="2147483949" r:id="rId5"/>
    <p:sldLayoutId id="2147483950" r:id="rId6"/>
    <p:sldLayoutId id="2147483951" r:id="rId7"/>
    <p:sldLayoutId id="2147483952" r:id="rId8"/>
    <p:sldLayoutId id="2147483953" r:id="rId9"/>
    <p:sldLayoutId id="2147483954" r:id="rId10"/>
    <p:sldLayoutId id="2147483955" r:id="rId11"/>
    <p:sldLayoutId id="2147483956" r:id="rId12"/>
    <p:sldLayoutId id="2147483957" r:id="rId13"/>
    <p:sldLayoutId id="2147483958" r:id="rId14"/>
    <p:sldLayoutId id="2147483959" r:id="rId15"/>
    <p:sldLayoutId id="2147483960" r:id="rId16"/>
    <p:sldLayoutId id="2147483961" r:id="rId17"/>
    <p:sldLayoutId id="2147483962" r:id="rId18"/>
    <p:sldLayoutId id="2147483963" r:id="rId19"/>
    <p:sldLayoutId id="2147483964" r:id="rId20"/>
    <p:sldLayoutId id="2147483966" r:id="rId21"/>
    <p:sldLayoutId id="2147483967" r:id="rId2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lang="en-US" sz="2800" b="1" kern="1200" dirty="0">
          <a:solidFill>
            <a:schemeClr val="bg1"/>
          </a:solidFill>
          <a:latin typeface="Arial" charset="0"/>
          <a:ea typeface="+mj-ea"/>
          <a:cs typeface="Arial" charset="0"/>
        </a:defRPr>
      </a:lvl1pPr>
    </p:titleStyle>
    <p:bodyStyle>
      <a:lvl1pPr marL="342900" indent="-342900" algn="l" defTabSz="457200" rtl="0" eaLnBrk="1" latinLnBrk="0" hangingPunct="1">
        <a:lnSpc>
          <a:spcPts val="2880"/>
        </a:lnSpc>
        <a:spcBef>
          <a:spcPts val="600"/>
        </a:spcBef>
        <a:spcAft>
          <a:spcPts val="600"/>
        </a:spcAft>
        <a:buClr>
          <a:schemeClr val="tx1"/>
        </a:buClr>
        <a:buSzPct val="110000"/>
        <a:buFont typeface="Arial" panose="020B0604020202020204" pitchFamily="34" charset="0"/>
        <a:buChar char="•"/>
        <a:defRPr sz="2400" b="0" kern="1200">
          <a:solidFill>
            <a:schemeClr val="bg1"/>
          </a:solidFill>
          <a:latin typeface="+mn-lt"/>
          <a:ea typeface="+mn-ea"/>
          <a:cs typeface="+mn-cs"/>
        </a:defRPr>
      </a:lvl1pPr>
      <a:lvl2pPr marL="679450" indent="-285750" algn="l" defTabSz="457200" rtl="0" eaLnBrk="1" latinLnBrk="0" hangingPunct="1">
        <a:lnSpc>
          <a:spcPts val="2200"/>
        </a:lnSpc>
        <a:spcBef>
          <a:spcPts val="0"/>
        </a:spcBef>
        <a:spcAft>
          <a:spcPts val="600"/>
        </a:spcAft>
        <a:buClr>
          <a:schemeClr val="tx1"/>
        </a:buClr>
        <a:buFont typeface="Arial"/>
        <a:buChar char="–"/>
        <a:defRPr sz="2000" b="0" kern="1200" baseline="0">
          <a:solidFill>
            <a:schemeClr val="bg1"/>
          </a:solidFill>
          <a:latin typeface="+mn-lt"/>
          <a:ea typeface="+mn-ea"/>
          <a:cs typeface="+mn-cs"/>
        </a:defRPr>
      </a:lvl2pPr>
      <a:lvl3pPr marL="977900" indent="-228600" algn="l" defTabSz="457200" rtl="0" eaLnBrk="1" latinLnBrk="0" hangingPunct="1">
        <a:lnSpc>
          <a:spcPts val="2200"/>
        </a:lnSpc>
        <a:spcBef>
          <a:spcPts val="0"/>
        </a:spcBef>
        <a:spcAft>
          <a:spcPts val="600"/>
        </a:spcAft>
        <a:buClr>
          <a:schemeClr val="tx1"/>
        </a:buClr>
        <a:buFont typeface="Arial" panose="020B0604020202020204" pitchFamily="34" charset="0"/>
        <a:buChar char="•"/>
        <a:defRPr sz="1800" b="0" kern="1200" baseline="0">
          <a:solidFill>
            <a:schemeClr val="bg1"/>
          </a:solidFill>
          <a:latin typeface="+mn-lt"/>
          <a:ea typeface="+mn-ea"/>
          <a:cs typeface="+mn-cs"/>
        </a:defRPr>
      </a:lvl3pPr>
      <a:lvl4pPr marL="1320800" marR="0" indent="-228600" algn="l" defTabSz="457200" rtl="0" eaLnBrk="1" fontAlgn="auto" latinLnBrk="0" hangingPunct="1">
        <a:lnSpc>
          <a:spcPts val="2200"/>
        </a:lnSpc>
        <a:spcBef>
          <a:spcPts val="0"/>
        </a:spcBef>
        <a:spcAft>
          <a:spcPts val="600"/>
        </a:spcAft>
        <a:buClr>
          <a:schemeClr val="tx1"/>
        </a:buClr>
        <a:buSzTx/>
        <a:buFont typeface="Arial"/>
        <a:buChar char="–"/>
        <a:tabLst/>
        <a:defRPr sz="1600" b="0" kern="1200">
          <a:solidFill>
            <a:schemeClr val="bg1"/>
          </a:solidFill>
          <a:latin typeface="+mn-lt"/>
          <a:ea typeface="+mn-ea"/>
          <a:cs typeface="+mn-cs"/>
        </a:defRPr>
      </a:lvl4pPr>
      <a:lvl5pPr marL="1600200" indent="-228600" algn="l" defTabSz="457200" rtl="0" eaLnBrk="1" latinLnBrk="0" hangingPunct="1">
        <a:lnSpc>
          <a:spcPts val="2200"/>
        </a:lnSpc>
        <a:spcBef>
          <a:spcPts val="0"/>
        </a:spcBef>
        <a:spcAft>
          <a:spcPts val="600"/>
        </a:spcAft>
        <a:buClr>
          <a:schemeClr val="tx1"/>
        </a:buClr>
        <a:buFont typeface="Arial" panose="020B0604020202020204" pitchFamily="34" charset="0"/>
        <a:buChar char="•"/>
        <a:tabLst/>
        <a:defRPr sz="1400" b="0" kern="1200" baseline="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620">
          <p15:clr>
            <a:srgbClr val="F26B43"/>
          </p15:clr>
        </p15:guide>
        <p15:guide id="2" pos="288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21704" y="789262"/>
            <a:ext cx="7886700" cy="2086725"/>
          </a:xfrm>
          <a:prstGeom prst="rect">
            <a:avLst/>
          </a:prstGeom>
        </p:spPr>
        <p:txBody>
          <a:bodyPr wrap="square" lIns="0" anchor="b" anchorCtr="0">
            <a:spAutoFit/>
          </a:bodyPr>
          <a:lstStyle/>
          <a:p>
            <a:pPr marL="0" lvl="0"/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436453" y="3021833"/>
            <a:ext cx="7886700" cy="425758"/>
          </a:xfrm>
          <a:prstGeom prst="rect">
            <a:avLst/>
          </a:prstGeom>
        </p:spPr>
        <p:txBody>
          <a:bodyPr vert="horz" wrap="square" lIns="0" tIns="45720" rIns="91440" bIns="45720" rtlCol="0" anchor="t">
            <a:spAutoFit/>
          </a:bodyPr>
          <a:lstStyle/>
          <a:p>
            <a:pPr marL="0" lvl="0" indent="0">
              <a:lnSpc>
                <a:spcPts val="2600"/>
              </a:lnSpc>
              <a:buNone/>
            </a:pPr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231980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9" r:id="rId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Font typeface="Arial" pitchFamily="34" charset="0"/>
        <a:buNone/>
        <a:defRPr kumimoji="0" lang="en-US" sz="7200" b="1" i="0" u="none" strike="noStrike" kern="1200" cap="none" spc="0" normalizeH="0" baseline="0" noProof="0" smtClean="0">
          <a:ln>
            <a:noFill/>
          </a:ln>
          <a:solidFill>
            <a:schemeClr val="bg1"/>
          </a:solidFill>
          <a:effectLst/>
          <a:uLnTx/>
          <a:uFillTx/>
          <a:latin typeface="Arial" panose="020B0604020202020204" pitchFamily="34" charset="0"/>
          <a:ea typeface="+mn-ea"/>
          <a:cs typeface="Arial" panose="020B0604020202020204" pitchFamily="34" charset="0"/>
        </a:defRPr>
      </a:lvl1pPr>
    </p:titleStyle>
    <p:bodyStyle>
      <a:lvl1pPr marL="342900" indent="-342900" algn="l" defTabSz="457200" rtl="0" eaLnBrk="1" latinLnBrk="0" hangingPunct="1">
        <a:lnSpc>
          <a:spcPts val="2880"/>
        </a:lnSpc>
        <a:spcBef>
          <a:spcPts val="1200"/>
        </a:spcBef>
        <a:spcAft>
          <a:spcPts val="200"/>
        </a:spcAft>
        <a:buClr>
          <a:schemeClr val="bg1"/>
        </a:buClr>
        <a:buFont typeface="Wingdings" charset="2"/>
        <a:buChar char="§"/>
        <a:defRPr lang="en-US" sz="1800" b="0" i="0" kern="1200" smtClean="0">
          <a:solidFill>
            <a:schemeClr val="bg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  <a:lvl2pPr marL="679450" indent="-285750" algn="l" defTabSz="457200" rtl="0" eaLnBrk="1" latinLnBrk="0" hangingPunct="1">
        <a:lnSpc>
          <a:spcPts val="2200"/>
        </a:lnSpc>
        <a:spcBef>
          <a:spcPts val="0"/>
        </a:spcBef>
        <a:spcAft>
          <a:spcPts val="600"/>
        </a:spcAft>
        <a:buClr>
          <a:schemeClr val="bg1"/>
        </a:buClr>
        <a:buFont typeface="Arial"/>
        <a:buChar char="–"/>
        <a:defRPr lang="en-US" sz="2000" b="0" kern="1200" smtClean="0">
          <a:solidFill>
            <a:schemeClr val="bg1"/>
          </a:solidFill>
          <a:latin typeface="+mn-lt"/>
          <a:ea typeface="+mn-ea"/>
          <a:cs typeface="+mn-cs"/>
        </a:defRPr>
      </a:lvl2pPr>
      <a:lvl3pPr marL="977900" indent="-228600" algn="l" defTabSz="457200" rtl="0" eaLnBrk="1" latinLnBrk="0" hangingPunct="1">
        <a:lnSpc>
          <a:spcPts val="2200"/>
        </a:lnSpc>
        <a:spcBef>
          <a:spcPts val="0"/>
        </a:spcBef>
        <a:spcAft>
          <a:spcPts val="600"/>
        </a:spcAft>
        <a:buClr>
          <a:schemeClr val="bg1"/>
        </a:buClr>
        <a:buFont typeface="Wingdings" charset="2"/>
        <a:buChar char="§"/>
        <a:defRPr lang="en-US" sz="1800" b="0" kern="1200" smtClean="0">
          <a:solidFill>
            <a:schemeClr val="bg1"/>
          </a:solidFill>
          <a:latin typeface="+mn-lt"/>
          <a:ea typeface="+mn-ea"/>
          <a:cs typeface="+mn-cs"/>
        </a:defRPr>
      </a:lvl3pPr>
      <a:lvl4pPr marL="1320800" marR="0" indent="-228600" algn="l" defTabSz="457200" rtl="0" eaLnBrk="1" fontAlgn="auto" latinLnBrk="0" hangingPunct="1">
        <a:lnSpc>
          <a:spcPts val="2200"/>
        </a:lnSpc>
        <a:spcBef>
          <a:spcPts val="0"/>
        </a:spcBef>
        <a:spcAft>
          <a:spcPts val="600"/>
        </a:spcAft>
        <a:buClr>
          <a:schemeClr val="bg1"/>
        </a:buClr>
        <a:buSzTx/>
        <a:buFont typeface="Arial"/>
        <a:buChar char="–"/>
        <a:tabLst/>
        <a:defRPr lang="en-US" sz="1600" b="0" kern="1200" smtClean="0">
          <a:solidFill>
            <a:schemeClr val="bg1"/>
          </a:solidFill>
          <a:latin typeface="+mn-lt"/>
          <a:ea typeface="+mn-ea"/>
          <a:cs typeface="+mn-cs"/>
        </a:defRPr>
      </a:lvl4pPr>
      <a:lvl5pPr marL="1600200" indent="-228600" algn="l" defTabSz="457200" rtl="0" eaLnBrk="1" latinLnBrk="0" hangingPunct="1">
        <a:lnSpc>
          <a:spcPts val="2200"/>
        </a:lnSpc>
        <a:spcBef>
          <a:spcPts val="0"/>
        </a:spcBef>
        <a:spcAft>
          <a:spcPts val="600"/>
        </a:spcAft>
        <a:buClr>
          <a:schemeClr val="bg1"/>
        </a:buClr>
        <a:buFont typeface="Wingdings" charset="2"/>
        <a:buChar char="§"/>
        <a:tabLst/>
        <a:defRPr lang="en-US" sz="1600" b="0" kern="1200" baseline="0" smtClean="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0.svg"/><Relationship Id="rId11" Type="http://schemas.openxmlformats.org/officeDocument/2006/relationships/image" Target="../media/image16.emf"/><Relationship Id="rId5" Type="http://schemas.openxmlformats.org/officeDocument/2006/relationships/image" Target="../media/image19.png"/><Relationship Id="rId10" Type="http://schemas.openxmlformats.org/officeDocument/2006/relationships/image" Target="../media/image24.svg"/><Relationship Id="rId4" Type="http://schemas.openxmlformats.org/officeDocument/2006/relationships/image" Target="../media/image18.svg"/><Relationship Id="rId9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4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emf"/><Relationship Id="rId7" Type="http://schemas.openxmlformats.org/officeDocument/2006/relationships/image" Target="../media/image20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9.png"/><Relationship Id="rId11" Type="http://schemas.openxmlformats.org/officeDocument/2006/relationships/image" Target="../media/image24.svg"/><Relationship Id="rId5" Type="http://schemas.openxmlformats.org/officeDocument/2006/relationships/image" Target="../media/image18.sv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itle 33"/>
          <p:cNvSpPr>
            <a:spLocks noGrp="1"/>
          </p:cNvSpPr>
          <p:nvPr>
            <p:ph type="ctrTitle"/>
          </p:nvPr>
        </p:nvSpPr>
        <p:spPr>
          <a:xfrm>
            <a:off x="457397" y="1127251"/>
            <a:ext cx="8167461" cy="2336024"/>
          </a:xfrm>
        </p:spPr>
        <p:txBody>
          <a:bodyPr/>
          <a:lstStyle/>
          <a:p>
            <a:pPr lvl="0"/>
            <a:r>
              <a:rPr lang="en-US" dirty="0">
                <a:solidFill>
                  <a:schemeClr val="accent4"/>
                </a:solidFill>
                <a:sym typeface="Arial"/>
              </a:rPr>
              <a:t>Various Topics:</a:t>
            </a:r>
            <a:br>
              <a:rPr lang="en-US" dirty="0">
                <a:solidFill>
                  <a:schemeClr val="accent1"/>
                </a:solidFill>
                <a:sym typeface="Arial"/>
              </a:rPr>
            </a:br>
            <a:r>
              <a:rPr lang="en-US" dirty="0">
                <a:solidFill>
                  <a:schemeClr val="accent1"/>
                </a:solidFill>
                <a:sym typeface="Arial"/>
              </a:rPr>
              <a:t>Bulk Conf, Analytics, Branding &amp; Localization</a:t>
            </a:r>
            <a:endParaRPr lang="en-US" dirty="0">
              <a:sym typeface="Arial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B06C80-5E6B-4356-BD47-DF8C01E995D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7397" y="4082836"/>
            <a:ext cx="6456116" cy="885948"/>
          </a:xfrm>
        </p:spPr>
        <p:txBody>
          <a:bodyPr/>
          <a:lstStyle/>
          <a:p>
            <a:r>
              <a:rPr lang="en-US" dirty="0"/>
              <a:t>August 2018</a:t>
            </a:r>
          </a:p>
          <a:p>
            <a:endParaRPr lang="he-IL" dirty="0"/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434BAE43-FBF5-4B90-8DFE-0ABD405A2395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458175" y="3463275"/>
            <a:ext cx="6455338" cy="542975"/>
          </a:xfrm>
        </p:spPr>
        <p:txBody>
          <a:bodyPr/>
          <a:lstStyle/>
          <a:p>
            <a:r>
              <a:rPr lang="en-US" dirty="0"/>
              <a:t>David Franco</a:t>
            </a:r>
          </a:p>
        </p:txBody>
      </p:sp>
    </p:spTree>
    <p:extLst>
      <p:ext uri="{BB962C8B-B14F-4D97-AF65-F5344CB8AC3E}">
        <p14:creationId xmlns:p14="http://schemas.microsoft.com/office/powerpoint/2010/main" val="3360231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12">
            <a:extLst>
              <a:ext uri="{FF2B5EF4-FFF2-40B4-BE49-F238E27FC236}">
                <a16:creationId xmlns:a16="http://schemas.microsoft.com/office/drawing/2014/main" id="{179DFE13-2EC4-4532-83C0-D8868F8F0F4A}"/>
              </a:ext>
            </a:extLst>
          </p:cNvPr>
          <p:cNvSpPr txBox="1">
            <a:spLocks/>
          </p:cNvSpPr>
          <p:nvPr/>
        </p:nvSpPr>
        <p:spPr bwMode="gray">
          <a:xfrm>
            <a:off x="457200" y="398011"/>
            <a:ext cx="6223000" cy="867930"/>
          </a:xfrm>
          <a:prstGeom prst="rect">
            <a:avLst/>
          </a:prstGeom>
        </p:spPr>
        <p:txBody>
          <a:bodyPr vert="horz" wrap="square" lIns="0" tIns="45720" rIns="91440" bIns="45720" rtlCol="0" anchor="t">
            <a:sp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>
                <a:solidFill>
                  <a:schemeClr val="bg1"/>
                </a:solidFill>
                <a:latin typeface="Arial" charset="0"/>
                <a:ea typeface="+mj-ea"/>
                <a:cs typeface="Arial" charset="0"/>
              </a:defRPr>
            </a:lvl1pPr>
          </a:lstStyle>
          <a:p>
            <a:r>
              <a:rPr lang="en-US" sz="2800" dirty="0">
                <a:solidFill>
                  <a:schemeClr val="accent4"/>
                </a:solidFill>
                <a:sym typeface="Arial"/>
              </a:rPr>
              <a:t>Bulk Configuration</a:t>
            </a:r>
            <a:br>
              <a:rPr lang="en-US" sz="2800" dirty="0">
                <a:sym typeface="Arial"/>
              </a:rPr>
            </a:br>
            <a:r>
              <a:rPr lang="en-US" sz="2800" dirty="0">
                <a:sym typeface="Arial"/>
              </a:rPr>
              <a:t>Access Request</a:t>
            </a:r>
            <a:endParaRPr lang="en-US" sz="28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27A21A8-1CDC-44FD-9857-A62C766245B0}"/>
              </a:ext>
            </a:extLst>
          </p:cNvPr>
          <p:cNvSpPr txBox="1"/>
          <p:nvPr/>
        </p:nvSpPr>
        <p:spPr>
          <a:xfrm>
            <a:off x="457200" y="1429687"/>
            <a:ext cx="7848600" cy="13191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endParaRPr lang="en-US" sz="1500" dirty="0">
              <a:solidFill>
                <a:prstClr val="white"/>
              </a:solidFill>
            </a:endParaRPr>
          </a:p>
          <a:p>
            <a:pPr lvl="0">
              <a:lnSpc>
                <a:spcPct val="200000"/>
              </a:lnSpc>
              <a:defRPr/>
            </a:pP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44B510-B087-469D-BD68-0F34E9E79135}"/>
              </a:ext>
            </a:extLst>
          </p:cNvPr>
          <p:cNvSpPr txBox="1"/>
          <p:nvPr/>
        </p:nvSpPr>
        <p:spPr>
          <a:xfrm>
            <a:off x="457200" y="1429687"/>
            <a:ext cx="7848600" cy="13191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en-US" sz="1500" dirty="0">
                <a:solidFill>
                  <a:prstClr val="white"/>
                </a:solidFill>
                <a:latin typeface="Arial"/>
              </a:rPr>
              <a:t>Multiple users can be selected in the Access module either by searching and choosing users manually or by uploading a CSV with users identifier</a:t>
            </a:r>
          </a:p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5" name="Graphic 4" descr="Group">
            <a:extLst>
              <a:ext uri="{FF2B5EF4-FFF2-40B4-BE49-F238E27FC236}">
                <a16:creationId xmlns:a16="http://schemas.microsoft.com/office/drawing/2014/main" id="{EE3CEBD8-3854-42E4-82F2-61DC801102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56129" y="679450"/>
            <a:ext cx="750237" cy="75023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18CB125-450C-4583-82EA-C4238FBE7B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8439" y="2534236"/>
            <a:ext cx="4027361" cy="19296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297219F-1BAA-472A-BA5F-1E892AEEA3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450" y="2544293"/>
            <a:ext cx="3059239" cy="191960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6F48810-9636-4067-97B1-D3FE0C97886B}"/>
              </a:ext>
            </a:extLst>
          </p:cNvPr>
          <p:cNvSpPr txBox="1"/>
          <p:nvPr/>
        </p:nvSpPr>
        <p:spPr>
          <a:xfrm>
            <a:off x="3775567" y="3244959"/>
            <a:ext cx="465994" cy="508218"/>
          </a:xfrm>
          <a:prstGeom prst="rect">
            <a:avLst/>
          </a:prstGeom>
          <a:noFill/>
        </p:spPr>
        <p:txBody>
          <a:bodyPr wrap="square" tIns="91440" bIns="91440" rtlCol="1" anchor="ctr" anchorCtr="0">
            <a:noAutofit/>
          </a:bodyPr>
          <a:lstStyle/>
          <a:p>
            <a:pPr algn="ctr"/>
            <a:r>
              <a:rPr lang="en-US" sz="1200" dirty="0">
                <a:solidFill>
                  <a:srgbClr val="D8FB64"/>
                </a:solidFill>
              </a:rPr>
              <a:t>vs</a:t>
            </a:r>
            <a:endParaRPr lang="he-IL" sz="1200" dirty="0" err="1">
              <a:solidFill>
                <a:srgbClr val="D8FB6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5802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12">
            <a:extLst>
              <a:ext uri="{FF2B5EF4-FFF2-40B4-BE49-F238E27FC236}">
                <a16:creationId xmlns:a16="http://schemas.microsoft.com/office/drawing/2014/main" id="{179DFE13-2EC4-4532-83C0-D8868F8F0F4A}"/>
              </a:ext>
            </a:extLst>
          </p:cNvPr>
          <p:cNvSpPr txBox="1">
            <a:spLocks/>
          </p:cNvSpPr>
          <p:nvPr/>
        </p:nvSpPr>
        <p:spPr bwMode="gray">
          <a:xfrm>
            <a:off x="457200" y="398011"/>
            <a:ext cx="6223000" cy="867930"/>
          </a:xfrm>
          <a:prstGeom prst="rect">
            <a:avLst/>
          </a:prstGeom>
        </p:spPr>
        <p:txBody>
          <a:bodyPr vert="horz" wrap="square" lIns="0" tIns="45720" rIns="91440" bIns="45720" rtlCol="0" anchor="t">
            <a:sp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>
                <a:solidFill>
                  <a:schemeClr val="bg1"/>
                </a:solidFill>
                <a:latin typeface="Arial" charset="0"/>
                <a:ea typeface="+mj-ea"/>
                <a:cs typeface="Arial" charset="0"/>
              </a:defRPr>
            </a:lvl1pPr>
          </a:lstStyle>
          <a:p>
            <a:r>
              <a:rPr lang="en-US" sz="2800" dirty="0">
                <a:solidFill>
                  <a:schemeClr val="accent4"/>
                </a:solidFill>
                <a:sym typeface="Arial"/>
              </a:rPr>
              <a:t>Bulk Configuration</a:t>
            </a:r>
            <a:br>
              <a:rPr lang="en-US" sz="2800" dirty="0">
                <a:sym typeface="Arial"/>
              </a:rPr>
            </a:br>
            <a:r>
              <a:rPr lang="en-US" sz="2800" dirty="0">
                <a:sym typeface="Arial"/>
              </a:rPr>
              <a:t>Access Request</a:t>
            </a:r>
            <a:endParaRPr lang="en-US" sz="28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27A21A8-1CDC-44FD-9857-A62C766245B0}"/>
              </a:ext>
            </a:extLst>
          </p:cNvPr>
          <p:cNvSpPr txBox="1"/>
          <p:nvPr/>
        </p:nvSpPr>
        <p:spPr>
          <a:xfrm>
            <a:off x="457200" y="1429687"/>
            <a:ext cx="7848600" cy="13191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endParaRPr lang="en-US" sz="1500" dirty="0">
              <a:solidFill>
                <a:prstClr val="white"/>
              </a:solidFill>
            </a:endParaRPr>
          </a:p>
          <a:p>
            <a:pPr lvl="0">
              <a:lnSpc>
                <a:spcPct val="200000"/>
              </a:lnSpc>
              <a:defRPr/>
            </a:pP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44B510-B087-469D-BD68-0F34E9E79135}"/>
              </a:ext>
            </a:extLst>
          </p:cNvPr>
          <p:cNvSpPr txBox="1"/>
          <p:nvPr/>
        </p:nvSpPr>
        <p:spPr>
          <a:xfrm>
            <a:off x="457200" y="1429687"/>
            <a:ext cx="7848600" cy="3165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en-US" sz="1500" dirty="0">
                <a:solidFill>
                  <a:prstClr val="white"/>
                </a:solidFill>
                <a:latin typeface="Arial"/>
              </a:rPr>
              <a:t>When multiple users are selected, the scope of the permissions is calculated </a:t>
            </a:r>
            <a:br>
              <a:rPr lang="en-US" sz="1500" dirty="0">
                <a:solidFill>
                  <a:prstClr val="white"/>
                </a:solidFill>
                <a:latin typeface="Arial"/>
              </a:rPr>
            </a:br>
            <a:r>
              <a:rPr lang="en-US" sz="1500" dirty="0">
                <a:solidFill>
                  <a:prstClr val="white"/>
                </a:solidFill>
                <a:latin typeface="Arial"/>
              </a:rPr>
              <a:t>according to the Target Permissions and their related Bulk Execution Plans</a:t>
            </a:r>
          </a:p>
          <a:p>
            <a:pPr marL="285750" lvl="0" indent="-28575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en-US" sz="1500" dirty="0">
                <a:solidFill>
                  <a:prstClr val="white"/>
                </a:solidFill>
                <a:latin typeface="Arial"/>
              </a:rPr>
              <a:t>Only permissions that can be requested in bulk mode will be displayed</a:t>
            </a:r>
          </a:p>
          <a:p>
            <a:pPr marL="285750" lvl="0" indent="-28575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endParaRPr lang="en-US" sz="1500" dirty="0">
              <a:solidFill>
                <a:prstClr val="white"/>
              </a:solidFill>
              <a:latin typeface="Arial"/>
            </a:endParaRPr>
          </a:p>
          <a:p>
            <a:pPr marL="285750" lvl="0" indent="-28575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en-US" sz="1500" dirty="0">
                <a:solidFill>
                  <a:prstClr val="white"/>
                </a:solidFill>
                <a:latin typeface="Arial"/>
              </a:rPr>
              <a:t>Notice – in bulk access mode, current permissions are not visible</a:t>
            </a:r>
          </a:p>
          <a:p>
            <a:pPr marL="285750" lvl="0" indent="-28575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5" name="Graphic 4" descr="Group">
            <a:extLst>
              <a:ext uri="{FF2B5EF4-FFF2-40B4-BE49-F238E27FC236}">
                <a16:creationId xmlns:a16="http://schemas.microsoft.com/office/drawing/2014/main" id="{EE3CEBD8-3854-42E4-82F2-61DC801102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56129" y="679450"/>
            <a:ext cx="750237" cy="750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930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1903605" y="3015279"/>
            <a:ext cx="1737360" cy="48006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Target Permission</a:t>
            </a:r>
          </a:p>
        </p:txBody>
      </p:sp>
      <p:sp>
        <p:nvSpPr>
          <p:cNvPr id="21" name="Rectangle 20"/>
          <p:cNvSpPr/>
          <p:nvPr/>
        </p:nvSpPr>
        <p:spPr>
          <a:xfrm>
            <a:off x="2031483" y="3219198"/>
            <a:ext cx="1508760" cy="703278"/>
          </a:xfrm>
          <a:prstGeom prst="rect">
            <a:avLst/>
          </a:prstGeom>
          <a:noFill/>
          <a:ln w="38100" cap="flat" cmpd="sng" algn="ctr">
            <a:noFill/>
            <a:prstDash val="solid"/>
          </a:ln>
          <a:effectLst/>
        </p:spPr>
        <p:txBody>
          <a:bodyPr vert="horz" lIns="54864" tIns="51435" rIns="34290" bIns="51435" rtlCol="0" anchor="t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Points to a permission in the backend</a:t>
            </a:r>
          </a:p>
        </p:txBody>
      </p:sp>
      <p:sp>
        <p:nvSpPr>
          <p:cNvPr id="64" name="Text Placeholder 3"/>
          <p:cNvSpPr txBox="1">
            <a:spLocks/>
          </p:cNvSpPr>
          <p:nvPr/>
        </p:nvSpPr>
        <p:spPr>
          <a:xfrm>
            <a:off x="1311620" y="421973"/>
            <a:ext cx="6399873" cy="222885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+"/>
              <a:defRPr sz="2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42368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42368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42368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3522105" y="3815400"/>
            <a:ext cx="1737360" cy="48006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Execution Plan</a:t>
            </a:r>
          </a:p>
        </p:txBody>
      </p:sp>
      <p:sp>
        <p:nvSpPr>
          <p:cNvPr id="68" name="Rectangle 67"/>
          <p:cNvSpPr/>
          <p:nvPr/>
        </p:nvSpPr>
        <p:spPr>
          <a:xfrm>
            <a:off x="3649983" y="4019319"/>
            <a:ext cx="1508760" cy="703278"/>
          </a:xfrm>
          <a:prstGeom prst="rect">
            <a:avLst/>
          </a:prstGeom>
          <a:noFill/>
          <a:ln w="38100" cap="flat" cmpd="sng" algn="ctr">
            <a:noFill/>
            <a:prstDash val="solid"/>
          </a:ln>
          <a:effectLst/>
        </p:spPr>
        <p:txBody>
          <a:bodyPr vert="horz" lIns="54864" tIns="51435" rIns="34290" bIns="51435" rtlCol="0" anchor="t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Single mode</a:t>
            </a:r>
          </a:p>
        </p:txBody>
      </p:sp>
      <p:sp>
        <p:nvSpPr>
          <p:cNvPr id="71" name="Rectangle 70"/>
          <p:cNvSpPr/>
          <p:nvPr/>
        </p:nvSpPr>
        <p:spPr>
          <a:xfrm>
            <a:off x="6870503" y="3679552"/>
            <a:ext cx="1737360" cy="48006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Task</a:t>
            </a:r>
          </a:p>
        </p:txBody>
      </p:sp>
      <p:sp>
        <p:nvSpPr>
          <p:cNvPr id="72" name="Rectangle 71"/>
          <p:cNvSpPr/>
          <p:nvPr/>
        </p:nvSpPr>
        <p:spPr>
          <a:xfrm>
            <a:off x="6998380" y="3883471"/>
            <a:ext cx="1508760" cy="703278"/>
          </a:xfrm>
          <a:prstGeom prst="rect">
            <a:avLst/>
          </a:prstGeom>
          <a:noFill/>
          <a:ln w="38100" cap="flat" cmpd="sng" algn="ctr">
            <a:noFill/>
            <a:prstDash val="solid"/>
          </a:ln>
          <a:effectLst/>
        </p:spPr>
        <p:txBody>
          <a:bodyPr vert="horz" lIns="54864" tIns="51435" rIns="34290" bIns="51435" rtlCol="0" anchor="t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‘directChange’</a:t>
            </a:r>
          </a:p>
        </p:txBody>
      </p:sp>
      <p:cxnSp>
        <p:nvCxnSpPr>
          <p:cNvPr id="45" name="Straight Arrow Connector 44"/>
          <p:cNvCxnSpPr>
            <a:cxnSpLocks/>
          </p:cNvCxnSpPr>
          <p:nvPr/>
        </p:nvCxnSpPr>
        <p:spPr>
          <a:xfrm>
            <a:off x="6679961" y="3447477"/>
            <a:ext cx="655406" cy="0"/>
          </a:xfrm>
          <a:prstGeom prst="straightConnector1">
            <a:avLst/>
          </a:prstGeom>
          <a:ln w="190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613612"/>
            <a:ext cx="9144000" cy="978729"/>
          </a:xfrm>
        </p:spPr>
        <p:txBody>
          <a:bodyPr/>
          <a:lstStyle/>
          <a:p>
            <a:pPr algn="ctr">
              <a:tabLst>
                <a:tab pos="1938338" algn="l"/>
              </a:tabLst>
            </a:pPr>
            <a:r>
              <a:rPr lang="en-US" sz="3200" dirty="0"/>
              <a:t>Bulk Access Configuration</a:t>
            </a:r>
            <a:br>
              <a:rPr lang="en-US" sz="3200" dirty="0"/>
            </a:br>
            <a:endParaRPr lang="en-US" sz="3200" dirty="0">
              <a:solidFill>
                <a:schemeClr val="accent5"/>
              </a:solidFill>
            </a:endParaRPr>
          </a:p>
        </p:txBody>
      </p:sp>
      <p:pic>
        <p:nvPicPr>
          <p:cNvPr id="6" name="Graphic 5" descr="Checkmark">
            <a:extLst>
              <a:ext uri="{FF2B5EF4-FFF2-40B4-BE49-F238E27FC236}">
                <a16:creationId xmlns:a16="http://schemas.microsoft.com/office/drawing/2014/main" id="{B1323CD4-307B-4727-856F-56EF062C9A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32890" y="3131947"/>
            <a:ext cx="537083" cy="537083"/>
          </a:xfrm>
          <a:prstGeom prst="rect">
            <a:avLst/>
          </a:prstGeom>
        </p:spPr>
      </p:pic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53D0930-72AD-4C73-BD37-2234BDD7D832}"/>
              </a:ext>
            </a:extLst>
          </p:cNvPr>
          <p:cNvCxnSpPr>
            <a:cxnSpLocks/>
          </p:cNvCxnSpPr>
          <p:nvPr/>
        </p:nvCxnSpPr>
        <p:spPr>
          <a:xfrm flipV="1">
            <a:off x="4947888" y="1508530"/>
            <a:ext cx="551397" cy="271486"/>
          </a:xfrm>
          <a:prstGeom prst="straightConnector1">
            <a:avLst/>
          </a:prstGeom>
          <a:ln w="190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Graphic 10" descr="Brain in head">
            <a:extLst>
              <a:ext uri="{FF2B5EF4-FFF2-40B4-BE49-F238E27FC236}">
                <a16:creationId xmlns:a16="http://schemas.microsoft.com/office/drawing/2014/main" id="{75A6E590-2E94-4F32-8705-9507E55CA6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09223" y="2938746"/>
            <a:ext cx="852339" cy="852339"/>
          </a:xfrm>
          <a:prstGeom prst="rect">
            <a:avLst/>
          </a:prstGeom>
        </p:spPr>
      </p:pic>
      <p:pic>
        <p:nvPicPr>
          <p:cNvPr id="13" name="Graphic 12" descr="Bullseye">
            <a:extLst>
              <a:ext uri="{FF2B5EF4-FFF2-40B4-BE49-F238E27FC236}">
                <a16:creationId xmlns:a16="http://schemas.microsoft.com/office/drawing/2014/main" id="{83FC4D30-64CB-40D2-9FF4-75967357CA5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375494" y="2152368"/>
            <a:ext cx="790058" cy="790058"/>
          </a:xfrm>
          <a:prstGeom prst="rect">
            <a:avLst/>
          </a:prstGeom>
        </p:spPr>
      </p:pic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D29D17B3-3D0A-4B29-962B-FE8420DF428A}"/>
              </a:ext>
            </a:extLst>
          </p:cNvPr>
          <p:cNvCxnSpPr>
            <a:cxnSpLocks/>
          </p:cNvCxnSpPr>
          <p:nvPr/>
        </p:nvCxnSpPr>
        <p:spPr>
          <a:xfrm flipV="1">
            <a:off x="3279015" y="1883933"/>
            <a:ext cx="496515" cy="681465"/>
          </a:xfrm>
          <a:prstGeom prst="straightConnector1">
            <a:avLst/>
          </a:prstGeom>
          <a:ln w="190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Graphic 14" descr="Unlock">
            <a:extLst>
              <a:ext uri="{FF2B5EF4-FFF2-40B4-BE49-F238E27FC236}">
                <a16:creationId xmlns:a16="http://schemas.microsoft.com/office/drawing/2014/main" id="{D1F320CD-6F15-41DC-89B0-2430ABE430D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24999" y="2092956"/>
            <a:ext cx="790058" cy="790058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846466B9-35CF-4455-968B-ECAA1C1C485B}"/>
              </a:ext>
            </a:extLst>
          </p:cNvPr>
          <p:cNvSpPr/>
          <p:nvPr/>
        </p:nvSpPr>
        <p:spPr>
          <a:xfrm>
            <a:off x="274429" y="3012385"/>
            <a:ext cx="1737360" cy="48006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Permission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EF514FE-EAAB-40EF-BB8C-38BFD2EBC0DE}"/>
              </a:ext>
            </a:extLst>
          </p:cNvPr>
          <p:cNvSpPr/>
          <p:nvPr/>
        </p:nvSpPr>
        <p:spPr>
          <a:xfrm>
            <a:off x="402307" y="3216304"/>
            <a:ext cx="1508760" cy="703278"/>
          </a:xfrm>
          <a:prstGeom prst="rect">
            <a:avLst/>
          </a:prstGeom>
          <a:noFill/>
          <a:ln w="38100" cap="flat" cmpd="sng" algn="ctr">
            <a:noFill/>
            <a:prstDash val="solid"/>
          </a:ln>
          <a:effectLst/>
        </p:spPr>
        <p:txBody>
          <a:bodyPr vert="horz" lIns="54864" tIns="51435" rIns="34290" bIns="51435" rtlCol="0" anchor="t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End user representation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813077FF-B42E-45D9-A9B7-9B6A47680169}"/>
              </a:ext>
            </a:extLst>
          </p:cNvPr>
          <p:cNvCxnSpPr>
            <a:cxnSpLocks/>
          </p:cNvCxnSpPr>
          <p:nvPr/>
        </p:nvCxnSpPr>
        <p:spPr>
          <a:xfrm>
            <a:off x="1575902" y="2565396"/>
            <a:ext cx="655406" cy="0"/>
          </a:xfrm>
          <a:prstGeom prst="straightConnector1">
            <a:avLst/>
          </a:prstGeom>
          <a:ln w="190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Graphic 22" descr="Brain in head">
            <a:extLst>
              <a:ext uri="{FF2B5EF4-FFF2-40B4-BE49-F238E27FC236}">
                <a16:creationId xmlns:a16="http://schemas.microsoft.com/office/drawing/2014/main" id="{0EA5DC9B-1FCA-4FA9-B630-F4037D0179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02511" y="1211525"/>
            <a:ext cx="852339" cy="852339"/>
          </a:xfrm>
          <a:prstGeom prst="rect">
            <a:avLst/>
          </a:prstGeom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FB17217-1E06-4C1A-A775-C160CCB2ED52}"/>
              </a:ext>
            </a:extLst>
          </p:cNvPr>
          <p:cNvCxnSpPr>
            <a:cxnSpLocks/>
          </p:cNvCxnSpPr>
          <p:nvPr/>
        </p:nvCxnSpPr>
        <p:spPr>
          <a:xfrm>
            <a:off x="3279015" y="2577460"/>
            <a:ext cx="532095" cy="537451"/>
          </a:xfrm>
          <a:prstGeom prst="straightConnector1">
            <a:avLst/>
          </a:prstGeom>
          <a:ln w="190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E0A76DB-2498-4AB0-9FED-D3D9631D83BB}"/>
              </a:ext>
            </a:extLst>
          </p:cNvPr>
          <p:cNvCxnSpPr>
            <a:cxnSpLocks/>
          </p:cNvCxnSpPr>
          <p:nvPr/>
        </p:nvCxnSpPr>
        <p:spPr>
          <a:xfrm>
            <a:off x="4998688" y="3475937"/>
            <a:ext cx="655406" cy="0"/>
          </a:xfrm>
          <a:prstGeom prst="straightConnector1">
            <a:avLst/>
          </a:prstGeom>
          <a:ln w="190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EA68A04C-2DA8-4839-A90C-2E555E0021AE}"/>
              </a:ext>
            </a:extLst>
          </p:cNvPr>
          <p:cNvSpPr/>
          <p:nvPr/>
        </p:nvSpPr>
        <p:spPr>
          <a:xfrm>
            <a:off x="3502693" y="2056429"/>
            <a:ext cx="1737360" cy="48006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Execution Plan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FC35058-595C-4D7F-B4A8-2E53385C0D7C}"/>
              </a:ext>
            </a:extLst>
          </p:cNvPr>
          <p:cNvSpPr/>
          <p:nvPr/>
        </p:nvSpPr>
        <p:spPr>
          <a:xfrm>
            <a:off x="3630571" y="2260348"/>
            <a:ext cx="1508760" cy="703278"/>
          </a:xfrm>
          <a:prstGeom prst="rect">
            <a:avLst/>
          </a:prstGeom>
          <a:noFill/>
          <a:ln w="38100" cap="flat" cmpd="sng" algn="ctr">
            <a:noFill/>
            <a:prstDash val="solid"/>
          </a:ln>
          <a:effectLst/>
        </p:spPr>
        <p:txBody>
          <a:bodyPr vert="horz" lIns="54864" tIns="51435" rIns="34290" bIns="51435" rtlCol="0" anchor="t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Bulk mode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83DAB6D-4289-4B75-BF68-8E55D120D734}"/>
              </a:ext>
            </a:extLst>
          </p:cNvPr>
          <p:cNvSpPr/>
          <p:nvPr/>
        </p:nvSpPr>
        <p:spPr>
          <a:xfrm>
            <a:off x="5142553" y="1536402"/>
            <a:ext cx="1737360" cy="48006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Bulk Form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274F2641-7FAF-4145-A337-ECA47E455358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74672" y="1199129"/>
            <a:ext cx="262449" cy="347898"/>
          </a:xfrm>
          <a:prstGeom prst="rect">
            <a:avLst/>
          </a:prstGeom>
        </p:spPr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id="{2A343910-4CAD-4F84-BE76-D028954FF2A9}"/>
              </a:ext>
            </a:extLst>
          </p:cNvPr>
          <p:cNvSpPr/>
          <p:nvPr/>
        </p:nvSpPr>
        <p:spPr>
          <a:xfrm>
            <a:off x="6879787" y="1547702"/>
            <a:ext cx="1737360" cy="48006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Bulk Loader Task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95CEE4B6-3650-4EE8-90FD-0C75A72A6A4D}"/>
              </a:ext>
            </a:extLst>
          </p:cNvPr>
          <p:cNvSpPr/>
          <p:nvPr/>
        </p:nvSpPr>
        <p:spPr>
          <a:xfrm>
            <a:off x="7007664" y="1751621"/>
            <a:ext cx="1508760" cy="703278"/>
          </a:xfrm>
          <a:prstGeom prst="rect">
            <a:avLst/>
          </a:prstGeom>
          <a:noFill/>
          <a:ln w="38100" cap="flat" cmpd="sng" algn="ctr">
            <a:noFill/>
            <a:prstDash val="solid"/>
          </a:ln>
          <a:effectLst/>
        </p:spPr>
        <p:txBody>
          <a:bodyPr vert="horz" lIns="54864" tIns="51435" rIns="34290" bIns="51435" rtlCol="0" anchor="t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‘</a:t>
            </a: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executeTask</a:t>
            </a: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’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2F122B85-9F55-4FF4-BBE2-53BE4863BCC0}"/>
              </a:ext>
            </a:extLst>
          </p:cNvPr>
          <p:cNvCxnSpPr>
            <a:cxnSpLocks/>
          </p:cNvCxnSpPr>
          <p:nvPr/>
        </p:nvCxnSpPr>
        <p:spPr>
          <a:xfrm>
            <a:off x="6650763" y="1433796"/>
            <a:ext cx="655406" cy="0"/>
          </a:xfrm>
          <a:prstGeom prst="straightConnector1">
            <a:avLst/>
          </a:prstGeom>
          <a:ln w="190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Graphic 51" descr="Checkmark">
            <a:extLst>
              <a:ext uri="{FF2B5EF4-FFF2-40B4-BE49-F238E27FC236}">
                <a16:creationId xmlns:a16="http://schemas.microsoft.com/office/drawing/2014/main" id="{F0C13175-0B7C-43C3-91FC-AD99D61962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20190" y="1164196"/>
            <a:ext cx="471182" cy="471182"/>
          </a:xfrm>
          <a:prstGeom prst="rect">
            <a:avLst/>
          </a:prstGeom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D5539F04-C2E6-478A-B7D1-DA3A261F90E2}"/>
              </a:ext>
            </a:extLst>
          </p:cNvPr>
          <p:cNvSpPr/>
          <p:nvPr/>
        </p:nvSpPr>
        <p:spPr>
          <a:xfrm>
            <a:off x="5186691" y="3791467"/>
            <a:ext cx="1737360" cy="48006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Form</a:t>
            </a:r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824D21B4-1DAF-4F6F-A18D-300A8D5E4186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55718" y="3191239"/>
            <a:ext cx="386605" cy="512477"/>
          </a:xfrm>
          <a:prstGeom prst="rect">
            <a:avLst/>
          </a:prstGeom>
        </p:spPr>
      </p:pic>
      <p:sp>
        <p:nvSpPr>
          <p:cNvPr id="59" name="Rectangle 58">
            <a:extLst>
              <a:ext uri="{FF2B5EF4-FFF2-40B4-BE49-F238E27FC236}">
                <a16:creationId xmlns:a16="http://schemas.microsoft.com/office/drawing/2014/main" id="{3F013403-6758-4AAE-8C74-E00401FC5953}"/>
              </a:ext>
            </a:extLst>
          </p:cNvPr>
          <p:cNvSpPr/>
          <p:nvPr/>
        </p:nvSpPr>
        <p:spPr>
          <a:xfrm>
            <a:off x="5142553" y="2393652"/>
            <a:ext cx="1737360" cy="48006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Single Form</a:t>
            </a:r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C790D6EE-F188-49CE-B82C-6A54A0DEB62F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74672" y="2056379"/>
            <a:ext cx="262449" cy="347898"/>
          </a:xfrm>
          <a:prstGeom prst="rect">
            <a:avLst/>
          </a:prstGeom>
        </p:spPr>
      </p:pic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6DE29EB7-CF84-4A0F-B41A-5B0E7ADAB408}"/>
              </a:ext>
            </a:extLst>
          </p:cNvPr>
          <p:cNvCxnSpPr>
            <a:cxnSpLocks/>
          </p:cNvCxnSpPr>
          <p:nvPr/>
        </p:nvCxnSpPr>
        <p:spPr>
          <a:xfrm>
            <a:off x="4943978" y="1780015"/>
            <a:ext cx="507175" cy="316615"/>
          </a:xfrm>
          <a:prstGeom prst="straightConnector1">
            <a:avLst/>
          </a:prstGeom>
          <a:ln w="190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 72">
            <a:extLst>
              <a:ext uri="{FF2B5EF4-FFF2-40B4-BE49-F238E27FC236}">
                <a16:creationId xmlns:a16="http://schemas.microsoft.com/office/drawing/2014/main" id="{81AEFC4C-B5B8-465C-B3E6-FE12A304C92F}"/>
              </a:ext>
            </a:extLst>
          </p:cNvPr>
          <p:cNvSpPr/>
          <p:nvPr/>
        </p:nvSpPr>
        <p:spPr>
          <a:xfrm>
            <a:off x="6892487" y="2443052"/>
            <a:ext cx="1737360" cy="48006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Task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F6E359CD-A199-4CF1-AB9A-854B2F0CAAE6}"/>
              </a:ext>
            </a:extLst>
          </p:cNvPr>
          <p:cNvSpPr/>
          <p:nvPr/>
        </p:nvSpPr>
        <p:spPr>
          <a:xfrm>
            <a:off x="7020364" y="2646971"/>
            <a:ext cx="1508760" cy="703278"/>
          </a:xfrm>
          <a:prstGeom prst="rect">
            <a:avLst/>
          </a:prstGeom>
          <a:noFill/>
          <a:ln w="38100" cap="flat" cmpd="sng" algn="ctr">
            <a:noFill/>
            <a:prstDash val="solid"/>
          </a:ln>
          <a:effectLst/>
        </p:spPr>
        <p:txBody>
          <a:bodyPr vert="horz" lIns="54864" tIns="51435" rIns="34290" bIns="51435" rtlCol="0" anchor="t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50" dirty="0">
                <a:solidFill>
                  <a:prstClr val="white"/>
                </a:solidFill>
                <a:latin typeface="Arial"/>
              </a:rPr>
              <a:t>‘directChange’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E2B89EC9-8B49-419B-A499-B3A70810AE0C}"/>
              </a:ext>
            </a:extLst>
          </p:cNvPr>
          <p:cNvCxnSpPr>
            <a:cxnSpLocks/>
          </p:cNvCxnSpPr>
          <p:nvPr/>
        </p:nvCxnSpPr>
        <p:spPr>
          <a:xfrm>
            <a:off x="6650763" y="2354546"/>
            <a:ext cx="655406" cy="0"/>
          </a:xfrm>
          <a:prstGeom prst="straightConnector1">
            <a:avLst/>
          </a:prstGeom>
          <a:ln w="190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6" name="Graphic 75" descr="Checkmark">
            <a:extLst>
              <a:ext uri="{FF2B5EF4-FFF2-40B4-BE49-F238E27FC236}">
                <a16:creationId xmlns:a16="http://schemas.microsoft.com/office/drawing/2014/main" id="{AF326FB8-4C13-47A4-B475-4190C8A312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32890" y="2073906"/>
            <a:ext cx="456822" cy="456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305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91CE29FE-4CC4-4986-98AD-C7D4442EA44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7869" b="7869"/>
          <a:stretch>
            <a:fillRect/>
          </a:stretch>
        </p:blipFill>
        <p:spPr/>
      </p:pic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0" y="4221780"/>
            <a:ext cx="9144000" cy="1946788"/>
          </a:xfrm>
        </p:spPr>
        <p:txBody>
          <a:bodyPr/>
          <a:lstStyle/>
          <a:p>
            <a:pPr lvl="0" algn="ctr" rtl="0"/>
            <a:r>
              <a:rPr lang="en-US" sz="1800" b="1" dirty="0"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Bulk Configuration Lab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E768D8-3558-4DE1-A11A-0B218E7661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DCF5B18-1935-AB44-AE6E-C993FDFDD711}" type="slidenum">
              <a:rPr lang="en-US" smtClean="0">
                <a:solidFill>
                  <a:schemeClr val="bg1"/>
                </a:solidFill>
              </a:rPr>
              <a:pPr/>
              <a:t>13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15ED6B93-EA98-4FFB-B840-82E1535BC196}"/>
              </a:ext>
            </a:extLst>
          </p:cNvPr>
          <p:cNvSpPr txBox="1">
            <a:spLocks/>
          </p:cNvSpPr>
          <p:nvPr/>
        </p:nvSpPr>
        <p:spPr bwMode="gray">
          <a:xfrm>
            <a:off x="0" y="3615307"/>
            <a:ext cx="9144000" cy="658244"/>
          </a:xfrm>
          <a:prstGeom prst="rect">
            <a:avLst/>
          </a:prstGeom>
          <a:noFill/>
        </p:spPr>
        <p:txBody>
          <a:bodyPr vert="horz" lIns="91440" tIns="182880" rIns="91440" bIns="182880" rtlCol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1" kern="1200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3600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Hands-On Workshop </a:t>
            </a:r>
          </a:p>
        </p:txBody>
      </p:sp>
    </p:spTree>
    <p:extLst>
      <p:ext uri="{BB962C8B-B14F-4D97-AF65-F5344CB8AC3E}">
        <p14:creationId xmlns:p14="http://schemas.microsoft.com/office/powerpoint/2010/main" val="1410625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Straight Connector 17"/>
          <p:cNvCxnSpPr>
            <a:cxnSpLocks/>
          </p:cNvCxnSpPr>
          <p:nvPr/>
        </p:nvCxnSpPr>
        <p:spPr>
          <a:xfrm>
            <a:off x="474663" y="2810750"/>
            <a:ext cx="4014787" cy="0"/>
          </a:xfrm>
          <a:prstGeom prst="line">
            <a:avLst/>
          </a:prstGeom>
          <a:ln w="165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le 5"/>
          <p:cNvSpPr>
            <a:spLocks noGrp="1"/>
          </p:cNvSpPr>
          <p:nvPr>
            <p:ph type="title"/>
          </p:nvPr>
        </p:nvSpPr>
        <p:spPr>
          <a:xfrm>
            <a:off x="446463" y="1786458"/>
            <a:ext cx="7886700" cy="1089529"/>
          </a:xfrm>
        </p:spPr>
        <p:txBody>
          <a:bodyPr/>
          <a:lstStyle/>
          <a:p>
            <a:r>
              <a:rPr lang="en-US" dirty="0"/>
              <a:t>Analytics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323FCD-2145-4380-A2B3-8D64BACDF83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74663" y="3065651"/>
            <a:ext cx="7897812" cy="423834"/>
          </a:xfrm>
        </p:spPr>
        <p:txBody>
          <a:bodyPr/>
          <a:lstStyle/>
          <a:p>
            <a:r>
              <a:rPr lang="en-US" dirty="0"/>
              <a:t>Collecting statistical data</a:t>
            </a:r>
          </a:p>
        </p:txBody>
      </p:sp>
    </p:spTree>
    <p:extLst>
      <p:ext uri="{BB962C8B-B14F-4D97-AF65-F5344CB8AC3E}">
        <p14:creationId xmlns:p14="http://schemas.microsoft.com/office/powerpoint/2010/main" val="532494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12">
            <a:extLst>
              <a:ext uri="{FF2B5EF4-FFF2-40B4-BE49-F238E27FC236}">
                <a16:creationId xmlns:a16="http://schemas.microsoft.com/office/drawing/2014/main" id="{179DFE13-2EC4-4532-83C0-D8868F8F0F4A}"/>
              </a:ext>
            </a:extLst>
          </p:cNvPr>
          <p:cNvSpPr txBox="1">
            <a:spLocks/>
          </p:cNvSpPr>
          <p:nvPr/>
        </p:nvSpPr>
        <p:spPr bwMode="gray">
          <a:xfrm>
            <a:off x="457200" y="398011"/>
            <a:ext cx="6223000" cy="867930"/>
          </a:xfrm>
          <a:prstGeom prst="rect">
            <a:avLst/>
          </a:prstGeom>
        </p:spPr>
        <p:txBody>
          <a:bodyPr vert="horz" wrap="square" lIns="0" tIns="45720" rIns="91440" bIns="45720" rtlCol="0" anchor="t">
            <a:sp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>
                <a:solidFill>
                  <a:schemeClr val="bg1"/>
                </a:solidFill>
                <a:latin typeface="Arial" charset="0"/>
                <a:ea typeface="+mj-ea"/>
                <a:cs typeface="Arial" charset="0"/>
              </a:defRPr>
            </a:lvl1pPr>
          </a:lstStyle>
          <a:p>
            <a:r>
              <a:rPr lang="en-US" sz="2800" dirty="0">
                <a:solidFill>
                  <a:schemeClr val="accent4"/>
                </a:solidFill>
                <a:sym typeface="Arial"/>
              </a:rPr>
              <a:t>Analytics</a:t>
            </a:r>
            <a:br>
              <a:rPr lang="en-US" sz="2800" dirty="0">
                <a:sym typeface="Arial"/>
              </a:rPr>
            </a:br>
            <a:r>
              <a:rPr lang="en-US" sz="2800" dirty="0">
                <a:sym typeface="Arial"/>
              </a:rPr>
              <a:t>Start collecting data</a:t>
            </a:r>
            <a:endParaRPr lang="en-US" sz="28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27A21A8-1CDC-44FD-9857-A62C766245B0}"/>
              </a:ext>
            </a:extLst>
          </p:cNvPr>
          <p:cNvSpPr txBox="1"/>
          <p:nvPr/>
        </p:nvSpPr>
        <p:spPr>
          <a:xfrm>
            <a:off x="457200" y="1429687"/>
            <a:ext cx="7949166" cy="2473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500" dirty="0">
                <a:solidFill>
                  <a:prstClr val="white"/>
                </a:solidFill>
                <a:latin typeface="Arial"/>
              </a:rPr>
              <a:t>Identity Portal can collect statistics related to the requests submitted in the system, for both access and module action requests</a:t>
            </a:r>
          </a:p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500" dirty="0">
                <a:solidFill>
                  <a:prstClr val="white"/>
                </a:solidFill>
                <a:latin typeface="Arial"/>
              </a:rPr>
              <a:t>Once Analytics is enabled, basic statistical data will be collected, including: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1500" dirty="0">
                <a:solidFill>
                  <a:prstClr val="white"/>
                </a:solidFill>
                <a:latin typeface="Arial"/>
              </a:rPr>
              <a:t>Average SLA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1500" dirty="0">
                <a:solidFill>
                  <a:prstClr val="white"/>
                </a:solidFill>
                <a:latin typeface="Arial"/>
              </a:rPr>
              <a:t>Maximum and minimum time of completion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1500" dirty="0">
                <a:solidFill>
                  <a:prstClr val="white"/>
                </a:solidFill>
                <a:latin typeface="Arial"/>
              </a:rPr>
              <a:t>Number of completed requests</a:t>
            </a:r>
          </a:p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3" name="Graphic 2" descr="Upward trend">
            <a:extLst>
              <a:ext uri="{FF2B5EF4-FFF2-40B4-BE49-F238E27FC236}">
                <a16:creationId xmlns:a16="http://schemas.microsoft.com/office/drawing/2014/main" id="{D8282263-D226-4B2A-B6A2-112F0CAA32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77247" y="515287"/>
            <a:ext cx="914400" cy="9144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48023F2-64BD-4A0B-AFE2-8CB6544B6B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150" y="3602571"/>
            <a:ext cx="8121650" cy="719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950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12">
            <a:extLst>
              <a:ext uri="{FF2B5EF4-FFF2-40B4-BE49-F238E27FC236}">
                <a16:creationId xmlns:a16="http://schemas.microsoft.com/office/drawing/2014/main" id="{179DFE13-2EC4-4532-83C0-D8868F8F0F4A}"/>
              </a:ext>
            </a:extLst>
          </p:cNvPr>
          <p:cNvSpPr txBox="1">
            <a:spLocks/>
          </p:cNvSpPr>
          <p:nvPr/>
        </p:nvSpPr>
        <p:spPr bwMode="gray">
          <a:xfrm>
            <a:off x="457200" y="398011"/>
            <a:ext cx="6223000" cy="867930"/>
          </a:xfrm>
          <a:prstGeom prst="rect">
            <a:avLst/>
          </a:prstGeom>
        </p:spPr>
        <p:txBody>
          <a:bodyPr vert="horz" wrap="square" lIns="0" tIns="45720" rIns="91440" bIns="45720" rtlCol="0" anchor="t">
            <a:sp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>
                <a:solidFill>
                  <a:schemeClr val="bg1"/>
                </a:solidFill>
                <a:latin typeface="Arial" charset="0"/>
                <a:ea typeface="+mj-ea"/>
                <a:cs typeface="Arial" charset="0"/>
              </a:defRPr>
            </a:lvl1pPr>
          </a:lstStyle>
          <a:p>
            <a:r>
              <a:rPr lang="en-US" sz="2800" dirty="0">
                <a:solidFill>
                  <a:schemeClr val="accent4"/>
                </a:solidFill>
                <a:sym typeface="Arial"/>
              </a:rPr>
              <a:t>Analytics</a:t>
            </a:r>
            <a:br>
              <a:rPr lang="en-US" sz="2800" dirty="0">
                <a:sym typeface="Arial"/>
              </a:rPr>
            </a:br>
            <a:r>
              <a:rPr lang="en-US" sz="2800" dirty="0">
                <a:sym typeface="Arial"/>
              </a:rPr>
              <a:t>First step configuration</a:t>
            </a:r>
            <a:endParaRPr lang="en-US" sz="28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27A21A8-1CDC-44FD-9857-A62C766245B0}"/>
              </a:ext>
            </a:extLst>
          </p:cNvPr>
          <p:cNvSpPr txBox="1"/>
          <p:nvPr/>
        </p:nvSpPr>
        <p:spPr>
          <a:xfrm>
            <a:off x="457200" y="1429687"/>
            <a:ext cx="7949166" cy="3165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500" dirty="0">
                <a:solidFill>
                  <a:prstClr val="white"/>
                </a:solidFill>
                <a:latin typeface="Arial"/>
              </a:rPr>
              <a:t>Enable the Analytics feature in the ‘General Configuration’ screen of the Admin UI: 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en-US" sz="1500" dirty="0">
                <a:solidFill>
                  <a:prstClr val="white"/>
                </a:solidFill>
                <a:latin typeface="Arial"/>
              </a:rPr>
              <a:t>Choose the ‘Default behavior for data collection’: Enabled / Disabled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en-US" sz="1500" dirty="0">
                <a:solidFill>
                  <a:prstClr val="white"/>
                </a:solidFill>
                <a:latin typeface="Arial"/>
              </a:rPr>
              <a:t>Check the ‘Enable analytics’ option</a:t>
            </a:r>
          </a:p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By default, all permissions and module actions configured to inherit the ‘Default behavior for data collection’ state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1500" dirty="0">
                <a:solidFill>
                  <a:prstClr val="white"/>
                </a:solidFill>
              </a:rPr>
              <a:t>Data is collected and displayed only after the request had come to a final state (Completed, Failed, Rejected, etc.)</a:t>
            </a:r>
          </a:p>
          <a:p>
            <a:pPr marR="0" lvl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3" name="Graphic 2" descr="Upward trend">
            <a:extLst>
              <a:ext uri="{FF2B5EF4-FFF2-40B4-BE49-F238E27FC236}">
                <a16:creationId xmlns:a16="http://schemas.microsoft.com/office/drawing/2014/main" id="{D8282263-D226-4B2A-B6A2-112F0CAA32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77247" y="51528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580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12">
            <a:extLst>
              <a:ext uri="{FF2B5EF4-FFF2-40B4-BE49-F238E27FC236}">
                <a16:creationId xmlns:a16="http://schemas.microsoft.com/office/drawing/2014/main" id="{179DFE13-2EC4-4532-83C0-D8868F8F0F4A}"/>
              </a:ext>
            </a:extLst>
          </p:cNvPr>
          <p:cNvSpPr txBox="1">
            <a:spLocks/>
          </p:cNvSpPr>
          <p:nvPr/>
        </p:nvSpPr>
        <p:spPr bwMode="gray">
          <a:xfrm>
            <a:off x="457200" y="398011"/>
            <a:ext cx="6223000" cy="867930"/>
          </a:xfrm>
          <a:prstGeom prst="rect">
            <a:avLst/>
          </a:prstGeom>
        </p:spPr>
        <p:txBody>
          <a:bodyPr vert="horz" wrap="square" lIns="0" tIns="45720" rIns="91440" bIns="45720" rtlCol="0" anchor="t">
            <a:sp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>
                <a:solidFill>
                  <a:schemeClr val="bg1"/>
                </a:solidFill>
                <a:latin typeface="Arial" charset="0"/>
                <a:ea typeface="+mj-ea"/>
                <a:cs typeface="Arial" charset="0"/>
              </a:defRPr>
            </a:lvl1pPr>
          </a:lstStyle>
          <a:p>
            <a:r>
              <a:rPr lang="en-US" sz="2800" dirty="0">
                <a:solidFill>
                  <a:schemeClr val="accent4"/>
                </a:solidFill>
                <a:sym typeface="Arial"/>
              </a:rPr>
              <a:t>Analytics</a:t>
            </a:r>
            <a:br>
              <a:rPr lang="en-US" sz="2800" dirty="0">
                <a:sym typeface="Arial"/>
              </a:rPr>
            </a:br>
            <a:r>
              <a:rPr lang="en-US" sz="2800" dirty="0">
                <a:sym typeface="Arial"/>
              </a:rPr>
              <a:t>Analytic Category</a:t>
            </a:r>
            <a:endParaRPr lang="en-US" sz="28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27A21A8-1CDC-44FD-9857-A62C766245B0}"/>
              </a:ext>
            </a:extLst>
          </p:cNvPr>
          <p:cNvSpPr txBox="1"/>
          <p:nvPr/>
        </p:nvSpPr>
        <p:spPr>
          <a:xfrm>
            <a:off x="457200" y="1429687"/>
            <a:ext cx="7949166" cy="28888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500" dirty="0">
                <a:solidFill>
                  <a:prstClr val="white"/>
                </a:solidFill>
                <a:latin typeface="Arial"/>
              </a:rPr>
              <a:t>The Analytic Category element allows to collect </a:t>
            </a:r>
            <a:r>
              <a:rPr lang="en-US" sz="1500" dirty="0">
                <a:solidFill>
                  <a:prstClr val="white"/>
                </a:solidFill>
              </a:rPr>
              <a:t>specific statistical data on permissions or module actions. </a:t>
            </a:r>
            <a:endParaRPr lang="en-US" sz="1500" dirty="0">
              <a:solidFill>
                <a:prstClr val="white"/>
              </a:solidFill>
              <a:latin typeface="Arial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500" dirty="0">
                <a:solidFill>
                  <a:prstClr val="white"/>
                </a:solidFill>
                <a:latin typeface="Arial"/>
              </a:rPr>
              <a:t>Collecting data based on: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en-US" sz="1600" dirty="0">
                <a:solidFill>
                  <a:prstClr val="white"/>
                </a:solidFill>
                <a:latin typeface="Arial"/>
              </a:rPr>
              <a:t>Attributes of the user performing the request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en-US" sz="1600" dirty="0">
                <a:solidFill>
                  <a:prstClr val="white"/>
                </a:solidFill>
                <a:latin typeface="Arial"/>
              </a:rPr>
              <a:t>Attributes of the subject of the request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en-US" sz="1600" dirty="0">
                <a:solidFill>
                  <a:prstClr val="white"/>
                </a:solidFill>
                <a:latin typeface="Arial"/>
              </a:rPr>
              <a:t>Information provided in the request (i.e. value submitted via form property)</a:t>
            </a:r>
          </a:p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Along with the data above, details of </a:t>
            </a:r>
            <a:r>
              <a:rPr lang="en-US" sz="1500" dirty="0">
                <a:solidFill>
                  <a:prstClr val="white"/>
                </a:solidFill>
                <a:latin typeface="Arial"/>
              </a:rPr>
              <a:t>the request’s workflow and its approval steps will be displayed when applicable</a:t>
            </a: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3" name="Graphic 2" descr="Upward trend">
            <a:extLst>
              <a:ext uri="{FF2B5EF4-FFF2-40B4-BE49-F238E27FC236}">
                <a16:creationId xmlns:a16="http://schemas.microsoft.com/office/drawing/2014/main" id="{D8282263-D226-4B2A-B6A2-112F0CAA32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77247" y="51528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420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12">
            <a:extLst>
              <a:ext uri="{FF2B5EF4-FFF2-40B4-BE49-F238E27FC236}">
                <a16:creationId xmlns:a16="http://schemas.microsoft.com/office/drawing/2014/main" id="{179DFE13-2EC4-4532-83C0-D8868F8F0F4A}"/>
              </a:ext>
            </a:extLst>
          </p:cNvPr>
          <p:cNvSpPr txBox="1">
            <a:spLocks/>
          </p:cNvSpPr>
          <p:nvPr/>
        </p:nvSpPr>
        <p:spPr bwMode="gray">
          <a:xfrm>
            <a:off x="457200" y="398011"/>
            <a:ext cx="6223000" cy="867930"/>
          </a:xfrm>
          <a:prstGeom prst="rect">
            <a:avLst/>
          </a:prstGeom>
        </p:spPr>
        <p:txBody>
          <a:bodyPr vert="horz" wrap="square" lIns="0" tIns="45720" rIns="91440" bIns="45720" rtlCol="0" anchor="t">
            <a:sp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>
                <a:solidFill>
                  <a:schemeClr val="bg1"/>
                </a:solidFill>
                <a:latin typeface="Arial" charset="0"/>
                <a:ea typeface="+mj-ea"/>
                <a:cs typeface="Arial" charset="0"/>
              </a:defRPr>
            </a:lvl1pPr>
          </a:lstStyle>
          <a:p>
            <a:r>
              <a:rPr lang="en-US" sz="2800" dirty="0">
                <a:solidFill>
                  <a:schemeClr val="accent4"/>
                </a:solidFill>
                <a:sym typeface="Arial"/>
              </a:rPr>
              <a:t>Analytics</a:t>
            </a:r>
            <a:br>
              <a:rPr lang="en-US" sz="2800" dirty="0">
                <a:sym typeface="Arial"/>
              </a:rPr>
            </a:br>
            <a:r>
              <a:rPr lang="en-US" sz="2800" dirty="0">
                <a:sym typeface="Arial"/>
              </a:rPr>
              <a:t>Analytic Category</a:t>
            </a:r>
            <a:endParaRPr lang="en-US" sz="28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27A21A8-1CDC-44FD-9857-A62C766245B0}"/>
              </a:ext>
            </a:extLst>
          </p:cNvPr>
          <p:cNvSpPr txBox="1"/>
          <p:nvPr/>
        </p:nvSpPr>
        <p:spPr>
          <a:xfrm>
            <a:off x="457200" y="1429687"/>
            <a:ext cx="7949166" cy="4204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1500" dirty="0">
                <a:solidFill>
                  <a:prstClr val="white"/>
                </a:solidFill>
              </a:rPr>
              <a:t>Apply a specific Analytic Category for a certain permission or module action in the ANALYTICS tab of their configuration</a:t>
            </a:r>
            <a:endParaRPr lang="en-US" sz="1500" dirty="0">
              <a:solidFill>
                <a:prstClr val="white"/>
              </a:solidFill>
              <a:latin typeface="Arial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500" dirty="0">
                <a:solidFill>
                  <a:prstClr val="white"/>
                </a:solidFill>
                <a:latin typeface="Arial"/>
              </a:rPr>
              <a:t>Analytic Category that collects data from the request’s form should be applied also in the form property configuration level</a:t>
            </a:r>
          </a:p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500" dirty="0">
                <a:solidFill>
                  <a:prstClr val="white"/>
                </a:solidFill>
                <a:latin typeface="Arial"/>
              </a:rPr>
              <a:t>The ‘Collect on all relevant requests’ option applies Analytic Category on all requests: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en-US" sz="1400" dirty="0">
                <a:solidFill>
                  <a:prstClr val="white"/>
                </a:solidFill>
                <a:latin typeface="Arial"/>
              </a:rPr>
              <a:t>If it collects data on the requester or the subject of the request, it will be collected on all the permissions and module actions that enabled data collection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en-US" sz="1400" dirty="0">
                <a:solidFill>
                  <a:prstClr val="white"/>
                </a:solidFill>
                <a:latin typeface="Arial"/>
              </a:rPr>
              <a:t>If it collects data from a form property, then it will be collected in all the requests using that form</a:t>
            </a:r>
          </a:p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1500" dirty="0">
              <a:solidFill>
                <a:prstClr val="white"/>
              </a:solidFill>
              <a:latin typeface="Arial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1500" dirty="0">
              <a:solidFill>
                <a:prstClr val="white"/>
              </a:solidFill>
              <a:latin typeface="Arial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3" name="Graphic 2" descr="Upward trend">
            <a:extLst>
              <a:ext uri="{FF2B5EF4-FFF2-40B4-BE49-F238E27FC236}">
                <a16:creationId xmlns:a16="http://schemas.microsoft.com/office/drawing/2014/main" id="{D8282263-D226-4B2A-B6A2-112F0CAA32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77247" y="51528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979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Straight Connector 17"/>
          <p:cNvCxnSpPr>
            <a:cxnSpLocks/>
          </p:cNvCxnSpPr>
          <p:nvPr/>
        </p:nvCxnSpPr>
        <p:spPr>
          <a:xfrm>
            <a:off x="474663" y="2810750"/>
            <a:ext cx="4014787" cy="0"/>
          </a:xfrm>
          <a:prstGeom prst="line">
            <a:avLst/>
          </a:prstGeom>
          <a:ln w="165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le 5"/>
          <p:cNvSpPr>
            <a:spLocks noGrp="1"/>
          </p:cNvSpPr>
          <p:nvPr>
            <p:ph type="title"/>
          </p:nvPr>
        </p:nvSpPr>
        <p:spPr>
          <a:xfrm>
            <a:off x="446463" y="1786458"/>
            <a:ext cx="7886700" cy="1089529"/>
          </a:xfrm>
        </p:spPr>
        <p:txBody>
          <a:bodyPr/>
          <a:lstStyle/>
          <a:p>
            <a:r>
              <a:rPr lang="en-US" dirty="0"/>
              <a:t>Branding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323FCD-2145-4380-A2B3-8D64BACDF83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74663" y="3065651"/>
            <a:ext cx="7897812" cy="423834"/>
          </a:xfrm>
        </p:spPr>
        <p:txBody>
          <a:bodyPr/>
          <a:lstStyle/>
          <a:p>
            <a:r>
              <a:rPr lang="en-US" dirty="0"/>
              <a:t>Embody your own Identity in the Portal</a:t>
            </a:r>
          </a:p>
        </p:txBody>
      </p:sp>
    </p:spTree>
    <p:extLst>
      <p:ext uri="{BB962C8B-B14F-4D97-AF65-F5344CB8AC3E}">
        <p14:creationId xmlns:p14="http://schemas.microsoft.com/office/powerpoint/2010/main" val="457086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ym typeface="Arial"/>
              </a:rPr>
              <a:t>Placeholder Title Here</a:t>
            </a:r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638F287-81A9-4CF2-AF7E-50BBFFE732EE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en-US" dirty="0"/>
              <a:t>Bulk Configuration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91826D-16E8-4A92-9202-5D238E581030}"/>
              </a:ext>
            </a:extLst>
          </p:cNvPr>
          <p:cNvSpPr>
            <a:spLocks noGrp="1"/>
          </p:cNvSpPr>
          <p:nvPr>
            <p:ph sz="half" idx="11"/>
          </p:nvPr>
        </p:nvSpPr>
        <p:spPr/>
        <p:txBody>
          <a:bodyPr/>
          <a:lstStyle/>
          <a:p>
            <a:r>
              <a:rPr lang="en-US" dirty="0"/>
              <a:t>Analytics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A8ACDB-3732-4AC7-B61B-9B013F177997}"/>
              </a:ext>
            </a:extLst>
          </p:cNvPr>
          <p:cNvSpPr>
            <a:spLocks noGrp="1"/>
          </p:cNvSpPr>
          <p:nvPr>
            <p:ph sz="half" idx="12"/>
          </p:nvPr>
        </p:nvSpPr>
        <p:spPr/>
        <p:txBody>
          <a:bodyPr/>
          <a:lstStyle/>
          <a:p>
            <a:r>
              <a:rPr lang="en-US" dirty="0"/>
              <a:t>Branding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0D77481-895B-411D-B156-181477CB4183}"/>
              </a:ext>
            </a:extLst>
          </p:cNvPr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en-US" dirty="0"/>
              <a:t>Localization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905E060-F3D0-451F-AA6E-60DD9FD0CD54}"/>
              </a:ext>
            </a:extLst>
          </p:cNvPr>
          <p:cNvSpPr>
            <a:spLocks noGrp="1"/>
          </p:cNvSpPr>
          <p:nvPr>
            <p:ph sz="half" idx="14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6D2A37B-3EBA-4C5F-A242-351B3AD1B3A1}"/>
              </a:ext>
            </a:extLst>
          </p:cNvPr>
          <p:cNvSpPr>
            <a:spLocks noGrp="1"/>
          </p:cNvSpPr>
          <p:nvPr>
            <p:ph sz="half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Pentagon 14"/>
          <p:cNvSpPr/>
          <p:nvPr/>
        </p:nvSpPr>
        <p:spPr>
          <a:xfrm>
            <a:off x="441027" y="902652"/>
            <a:ext cx="411480" cy="411480"/>
          </a:xfrm>
          <a:prstGeom prst="homePlate">
            <a:avLst>
              <a:gd name="adj" fmla="val 44444"/>
            </a:avLst>
          </a:prstGeom>
          <a:solidFill>
            <a:schemeClr val="accent3"/>
          </a:solidFill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68580" tIns="0" rIns="0" bIns="0"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8364D"/>
                </a:solidFill>
                <a:effectLst/>
                <a:uLnTx/>
                <a:uFillTx/>
                <a:latin typeface="Arial"/>
                <a:ea typeface="+mn-ea"/>
                <a:cs typeface="Arial Unicode MS" pitchFamily="34" charset="-128"/>
              </a:rPr>
              <a:t>1</a:t>
            </a:r>
          </a:p>
        </p:txBody>
      </p:sp>
      <p:sp>
        <p:nvSpPr>
          <p:cNvPr id="14" name="Pentagon 14"/>
          <p:cNvSpPr/>
          <p:nvPr/>
        </p:nvSpPr>
        <p:spPr>
          <a:xfrm>
            <a:off x="441027" y="1386683"/>
            <a:ext cx="411480" cy="411480"/>
          </a:xfrm>
          <a:prstGeom prst="homePlate">
            <a:avLst>
              <a:gd name="adj" fmla="val 44444"/>
            </a:avLst>
          </a:prstGeom>
          <a:solidFill>
            <a:schemeClr val="accent3"/>
          </a:solidFill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68580" tIns="0" rIns="0" bIns="0"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8364D"/>
                </a:solidFill>
                <a:effectLst/>
                <a:uLnTx/>
                <a:uFillTx/>
                <a:latin typeface="Arial"/>
                <a:ea typeface="+mn-ea"/>
                <a:cs typeface="Arial Unicode MS" pitchFamily="34" charset="-128"/>
              </a:rPr>
              <a:t>2</a:t>
            </a:r>
          </a:p>
        </p:txBody>
      </p:sp>
      <p:sp>
        <p:nvSpPr>
          <p:cNvPr id="15" name="Pentagon 14"/>
          <p:cNvSpPr/>
          <p:nvPr/>
        </p:nvSpPr>
        <p:spPr>
          <a:xfrm>
            <a:off x="441027" y="1916229"/>
            <a:ext cx="411480" cy="411480"/>
          </a:xfrm>
          <a:prstGeom prst="homePlate">
            <a:avLst>
              <a:gd name="adj" fmla="val 44444"/>
            </a:avLst>
          </a:prstGeom>
          <a:solidFill>
            <a:schemeClr val="accent3"/>
          </a:solidFill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68580" tIns="0" rIns="0" bIns="0"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8364D"/>
                </a:solidFill>
                <a:effectLst/>
                <a:uLnTx/>
                <a:uFillTx/>
                <a:latin typeface="Arial"/>
                <a:ea typeface="+mn-ea"/>
                <a:cs typeface="Arial Unicode MS" pitchFamily="34" charset="-128"/>
              </a:rPr>
              <a:t>3</a:t>
            </a:r>
          </a:p>
        </p:txBody>
      </p:sp>
      <p:sp>
        <p:nvSpPr>
          <p:cNvPr id="16" name="Pentagon 14"/>
          <p:cNvSpPr/>
          <p:nvPr/>
        </p:nvSpPr>
        <p:spPr>
          <a:xfrm>
            <a:off x="441027" y="2444772"/>
            <a:ext cx="411480" cy="411480"/>
          </a:xfrm>
          <a:prstGeom prst="homePlate">
            <a:avLst>
              <a:gd name="adj" fmla="val 44444"/>
            </a:avLst>
          </a:prstGeom>
          <a:solidFill>
            <a:schemeClr val="accent3"/>
          </a:solidFill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68580" tIns="0" rIns="0" bIns="0"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8364D"/>
                </a:solidFill>
                <a:effectLst/>
                <a:uLnTx/>
                <a:uFillTx/>
                <a:latin typeface="Arial"/>
                <a:ea typeface="+mn-ea"/>
                <a:cs typeface="Arial Unicode MS" pitchFamily="34" charset="-128"/>
              </a:rPr>
              <a:t>4</a:t>
            </a:r>
          </a:p>
        </p:txBody>
      </p:sp>
      <p:sp>
        <p:nvSpPr>
          <p:cNvPr id="17" name="Pentagon 14"/>
          <p:cNvSpPr/>
          <p:nvPr/>
        </p:nvSpPr>
        <p:spPr>
          <a:xfrm>
            <a:off x="441027" y="2964794"/>
            <a:ext cx="411480" cy="411480"/>
          </a:xfrm>
          <a:prstGeom prst="homePlate">
            <a:avLst>
              <a:gd name="adj" fmla="val 44444"/>
            </a:avLst>
          </a:prstGeom>
          <a:solidFill>
            <a:schemeClr val="accent3"/>
          </a:solidFill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68580" tIns="0" rIns="0" bIns="0"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8364D"/>
                </a:solidFill>
                <a:effectLst/>
                <a:uLnTx/>
                <a:uFillTx/>
                <a:latin typeface="Arial"/>
                <a:ea typeface="+mn-ea"/>
                <a:cs typeface="Arial Unicode MS" pitchFamily="34" charset="-128"/>
              </a:rPr>
              <a:t>5</a:t>
            </a:r>
          </a:p>
        </p:txBody>
      </p:sp>
      <p:sp>
        <p:nvSpPr>
          <p:cNvPr id="18" name="Pentagon 14"/>
          <p:cNvSpPr/>
          <p:nvPr/>
        </p:nvSpPr>
        <p:spPr>
          <a:xfrm>
            <a:off x="441027" y="3496597"/>
            <a:ext cx="411480" cy="411480"/>
          </a:xfrm>
          <a:prstGeom prst="homePlate">
            <a:avLst>
              <a:gd name="adj" fmla="val 44444"/>
            </a:avLst>
          </a:prstGeom>
          <a:solidFill>
            <a:schemeClr val="accent3"/>
          </a:solidFill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68580" tIns="0" rIns="0" bIns="0"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8364D"/>
                </a:solidFill>
                <a:effectLst/>
                <a:uLnTx/>
                <a:uFillTx/>
                <a:latin typeface="Arial"/>
                <a:ea typeface="+mn-ea"/>
                <a:cs typeface="Arial Unicode MS" pitchFamily="34" charset="-128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68623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Straight Connector 17"/>
          <p:cNvCxnSpPr>
            <a:cxnSpLocks/>
          </p:cNvCxnSpPr>
          <p:nvPr/>
        </p:nvCxnSpPr>
        <p:spPr>
          <a:xfrm>
            <a:off x="474663" y="2810750"/>
            <a:ext cx="5265737" cy="0"/>
          </a:xfrm>
          <a:prstGeom prst="line">
            <a:avLst/>
          </a:prstGeom>
          <a:ln w="165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le 5"/>
          <p:cNvSpPr>
            <a:spLocks noGrp="1"/>
          </p:cNvSpPr>
          <p:nvPr>
            <p:ph type="title"/>
          </p:nvPr>
        </p:nvSpPr>
        <p:spPr>
          <a:xfrm>
            <a:off x="446463" y="1786458"/>
            <a:ext cx="7886700" cy="1089529"/>
          </a:xfrm>
        </p:spPr>
        <p:txBody>
          <a:bodyPr/>
          <a:lstStyle/>
          <a:p>
            <a:r>
              <a:rPr lang="en-US" dirty="0"/>
              <a:t>Localization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323FCD-2145-4380-A2B3-8D64BACDF83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74663" y="3065651"/>
            <a:ext cx="7897812" cy="423834"/>
          </a:xfrm>
        </p:spPr>
        <p:txBody>
          <a:bodyPr/>
          <a:lstStyle/>
          <a:p>
            <a:r>
              <a:rPr lang="en-US" dirty="0"/>
              <a:t>Make yourself at home</a:t>
            </a:r>
          </a:p>
        </p:txBody>
      </p:sp>
    </p:spTree>
    <p:extLst>
      <p:ext uri="{BB962C8B-B14F-4D97-AF65-F5344CB8AC3E}">
        <p14:creationId xmlns:p14="http://schemas.microsoft.com/office/powerpoint/2010/main" val="121646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/>
          <p:nvPr/>
        </p:nvSpPr>
        <p:spPr>
          <a:xfrm>
            <a:off x="362984" y="2658746"/>
            <a:ext cx="7868409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For maximum legibility use </a:t>
            </a:r>
            <a:r>
              <a:rPr kumimoji="0" lang="en-US" sz="1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WHITE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for all copy/headlines on dark background.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For best color consistency/contrast use </a:t>
            </a:r>
            <a:r>
              <a:rPr kumimoji="0" lang="en-US" sz="1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Pink, Green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, and </a:t>
            </a:r>
            <a:r>
              <a:rPr kumimoji="0" lang="en-US" sz="1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Purple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as highlights on dark background. Use </a:t>
            </a:r>
            <a:r>
              <a:rPr kumimoji="0" lang="en-US" sz="1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Blue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and </a:t>
            </a:r>
            <a:r>
              <a:rPr kumimoji="0" lang="en-US" sz="1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Cyan 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sparingly.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Only use </a:t>
            </a:r>
            <a:r>
              <a:rPr kumimoji="0" lang="en-US" sz="1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ONE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highlight color per slide to maintain consistency and flow throughout presentation with the exception for charts and graphs. (See example on next slide)</a:t>
            </a: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38364D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77161" y="2109665"/>
            <a:ext cx="46224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PINK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449994" y="2109665"/>
            <a:ext cx="57806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BLUE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2344657" y="2109665"/>
            <a:ext cx="74438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PURPLE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3589956" y="2109665"/>
            <a:ext cx="5544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GREEN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195819" y="2109665"/>
            <a:ext cx="55442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CYAN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33" name="Straight Connector 32"/>
          <p:cNvCxnSpPr/>
          <p:nvPr/>
        </p:nvCxnSpPr>
        <p:spPr>
          <a:xfrm>
            <a:off x="3331837" y="1238435"/>
            <a:ext cx="0" cy="87123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1228701" y="882479"/>
            <a:ext cx="11364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Highlights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3634199" y="882479"/>
            <a:ext cx="13839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Secondary</a:t>
            </a:r>
          </a:p>
        </p:txBody>
      </p:sp>
      <p:cxnSp>
        <p:nvCxnSpPr>
          <p:cNvPr id="41" name="Straight Connector 40"/>
          <p:cNvCxnSpPr/>
          <p:nvPr/>
        </p:nvCxnSpPr>
        <p:spPr>
          <a:xfrm>
            <a:off x="5018171" y="1238435"/>
            <a:ext cx="0" cy="87123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5459468" y="882479"/>
            <a:ext cx="13839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Neutral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5320584" y="2109665"/>
            <a:ext cx="55442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GREY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5883550" y="2115768"/>
            <a:ext cx="7140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DK.GREY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Color Guidelines (dark backgrounds)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18BA0C8-79DA-4C07-8914-6930A13A2CA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B98C7A8-EC3F-4536-A724-3BCC41C26120}"/>
              </a:ext>
            </a:extLst>
          </p:cNvPr>
          <p:cNvSpPr/>
          <p:nvPr/>
        </p:nvSpPr>
        <p:spPr>
          <a:xfrm>
            <a:off x="3634199" y="1478864"/>
            <a:ext cx="447296" cy="447296"/>
          </a:xfrm>
          <a:prstGeom prst="rect">
            <a:avLst/>
          </a:prstGeom>
          <a:solidFill>
            <a:srgbClr val="D9FE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A8E2369-327A-406D-96BC-B72C9566011F}"/>
              </a:ext>
            </a:extLst>
          </p:cNvPr>
          <p:cNvSpPr/>
          <p:nvPr/>
        </p:nvSpPr>
        <p:spPr>
          <a:xfrm>
            <a:off x="467046" y="1343212"/>
            <a:ext cx="693887" cy="69388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AEFA17F-1E2E-4C3B-A83D-2801DF1E00ED}"/>
              </a:ext>
            </a:extLst>
          </p:cNvPr>
          <p:cNvSpPr/>
          <p:nvPr/>
        </p:nvSpPr>
        <p:spPr>
          <a:xfrm>
            <a:off x="1407202" y="1343212"/>
            <a:ext cx="693887" cy="69388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4108F04-C96B-4DBB-8DBD-F11574D4DEE3}"/>
              </a:ext>
            </a:extLst>
          </p:cNvPr>
          <p:cNvSpPr/>
          <p:nvPr/>
        </p:nvSpPr>
        <p:spPr>
          <a:xfrm>
            <a:off x="4240063" y="1476045"/>
            <a:ext cx="450114" cy="45011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B0B99EA-C60F-4FAE-898A-CFC162086AF4}"/>
              </a:ext>
            </a:extLst>
          </p:cNvPr>
          <p:cNvSpPr/>
          <p:nvPr/>
        </p:nvSpPr>
        <p:spPr>
          <a:xfrm>
            <a:off x="2347357" y="1343212"/>
            <a:ext cx="693887" cy="69388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5F3F05E7-F2B0-4C82-9EF1-6D0110116CE3}"/>
              </a:ext>
            </a:extLst>
          </p:cNvPr>
          <p:cNvSpPr/>
          <p:nvPr/>
        </p:nvSpPr>
        <p:spPr>
          <a:xfrm>
            <a:off x="5363041" y="1478864"/>
            <a:ext cx="447296" cy="447296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3D5B0CDD-12EB-4493-A900-49D8E570B346}"/>
              </a:ext>
            </a:extLst>
          </p:cNvPr>
          <p:cNvSpPr/>
          <p:nvPr/>
        </p:nvSpPr>
        <p:spPr>
          <a:xfrm>
            <a:off x="5968905" y="1476045"/>
            <a:ext cx="450114" cy="45011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22724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357192" y="717054"/>
            <a:ext cx="67176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Section A </a:t>
            </a:r>
            <a:r>
              <a:rPr kumimoji="0" lang="mr-I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–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Use one highlight color consistently throughout each section.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62746" y="2478162"/>
            <a:ext cx="815297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Section B </a:t>
            </a:r>
            <a:r>
              <a:rPr kumimoji="0" lang="mr-IN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–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When starting a new section, choose a different highlight color than previous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72978" y="4204643"/>
            <a:ext cx="816964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In shorter or unsegmented presentations, some color variation is acceptable.</a:t>
            </a:r>
          </a:p>
        </p:txBody>
      </p:sp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457200" y="231475"/>
            <a:ext cx="8229600" cy="480131"/>
          </a:xfrm>
        </p:spPr>
        <p:txBody>
          <a:bodyPr/>
          <a:lstStyle/>
          <a:p>
            <a:r>
              <a:rPr lang="en-US"/>
              <a:t>Color Consistency 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457200" y="1000772"/>
            <a:ext cx="7385866" cy="3187982"/>
            <a:chOff x="474234" y="1821043"/>
            <a:chExt cx="7725549" cy="3334606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74234" y="1828256"/>
              <a:ext cx="2442172" cy="1438275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48001" y="1821044"/>
              <a:ext cx="2492555" cy="1445488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672152" y="1821043"/>
              <a:ext cx="2527631" cy="1449308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74234" y="3708035"/>
              <a:ext cx="2445068" cy="1438274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55817" y="3708036"/>
              <a:ext cx="2494470" cy="1438274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686804" y="3698171"/>
              <a:ext cx="2512979" cy="14574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16892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>
            <a:cxnSpLocks/>
          </p:cNvCxnSpPr>
          <p:nvPr/>
        </p:nvCxnSpPr>
        <p:spPr>
          <a:xfrm>
            <a:off x="469954" y="2790652"/>
            <a:ext cx="4384791" cy="0"/>
          </a:xfrm>
          <a:prstGeom prst="line">
            <a:avLst/>
          </a:prstGeom>
          <a:ln w="165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</a:t>
            </a:r>
            <a:br>
              <a:rPr lang="en-US" dirty="0"/>
            </a:br>
            <a:r>
              <a:rPr lang="en-US" dirty="0"/>
              <a:t>Treatment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10B419-FF1D-47C1-A02C-C7D319B3EB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410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/>
          <p:cNvSpPr txBox="1">
            <a:spLocks/>
          </p:cNvSpPr>
          <p:nvPr/>
        </p:nvSpPr>
        <p:spPr>
          <a:xfrm>
            <a:off x="433136" y="806656"/>
            <a:ext cx="2790372" cy="1734010"/>
          </a:xfrm>
          <a:prstGeom prst="rect">
            <a:avLst/>
          </a:prstGeom>
        </p:spPr>
        <p:txBody>
          <a:bodyPr lIns="0" tIns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500" b="1" i="0" u="none" strike="noStrike" kern="1200" cap="none" spc="-113" normalizeH="0" baseline="0" noProof="0" dirty="0">
                <a:ln>
                  <a:noFill/>
                </a:ln>
                <a:solidFill>
                  <a:srgbClr val="D8FE59"/>
                </a:solidFill>
                <a:effectLst/>
                <a:uLnTx/>
                <a:uFillTx/>
                <a:latin typeface="Arial" charset="0"/>
                <a:cs typeface="Arial" charset="0"/>
              </a:rPr>
              <a:t>Headline:</a:t>
            </a:r>
            <a:br>
              <a:rPr kumimoji="0" lang="en-US" sz="4500" b="1" i="0" u="none" strike="noStrike" kern="1200" cap="none" spc="-113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charset="0"/>
                <a:cs typeface="Arial" charset="0"/>
              </a:rPr>
            </a:b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Arial Bold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Optimal Size: 40pt - 80pt based on layout.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No smaller than 40pt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Character spacing: Normal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Line Spacing : .9</a:t>
            </a:r>
          </a:p>
        </p:txBody>
      </p:sp>
      <p:sp>
        <p:nvSpPr>
          <p:cNvPr id="23" name="Rectangle 22"/>
          <p:cNvSpPr/>
          <p:nvPr/>
        </p:nvSpPr>
        <p:spPr>
          <a:xfrm>
            <a:off x="3596055" y="929486"/>
            <a:ext cx="2193979" cy="9501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t" anchorCtr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D8FE59"/>
                </a:solidFill>
                <a:effectLst/>
                <a:uLnTx/>
                <a:uFillTx/>
                <a:latin typeface="Arial"/>
                <a:ea typeface="Arial" charset="0"/>
                <a:cs typeface="Arial" charset="0"/>
              </a:rPr>
              <a:t>Slide Title:</a:t>
            </a:r>
            <a:b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D8FE59"/>
                </a:solidFill>
                <a:effectLst/>
                <a:uLnTx/>
                <a:uFillTx/>
                <a:latin typeface="Arial"/>
                <a:ea typeface="Arial" charset="0"/>
                <a:cs typeface="Arial" charset="0"/>
              </a:rPr>
            </a:b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Arial Bold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Optimal Size: 24pt - 32pt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Character spacing: Normal</a:t>
            </a:r>
          </a:p>
        </p:txBody>
      </p:sp>
      <p:sp>
        <p:nvSpPr>
          <p:cNvPr id="28" name="Rectangle 27"/>
          <p:cNvSpPr/>
          <p:nvPr/>
        </p:nvSpPr>
        <p:spPr>
          <a:xfrm>
            <a:off x="457202" y="2603906"/>
            <a:ext cx="1896199" cy="9501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t" anchorCtr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1" i="0" u="none" strike="noStrike" kern="1200" cap="none" spc="0" normalizeH="0" baseline="0" noProof="0" dirty="0">
                <a:ln>
                  <a:noFill/>
                </a:ln>
                <a:solidFill>
                  <a:srgbClr val="D8FE59"/>
                </a:solidFill>
                <a:effectLst/>
                <a:uLnTx/>
                <a:uFillTx/>
                <a:latin typeface="Arial"/>
                <a:ea typeface="Arial" charset="0"/>
                <a:cs typeface="Arial" charset="0"/>
              </a:rPr>
              <a:t>Body Header: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Arial Bold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Optimal Size: 18pt - 22pt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Character spacing: Normal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3596056" y="2603906"/>
            <a:ext cx="2271344" cy="13972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D8FE59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Body Copy</a:t>
            </a:r>
            <a:b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Arial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Optimal Size: 14pt </a:t>
            </a:r>
            <a:r>
              <a:rPr kumimoji="0" lang="mr-IN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–</a:t>
            </a: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16pt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No smaller than 12pt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Character spacing: Normal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Line Spacing : Single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Color : White</a:t>
            </a: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2" name="Title 1"/>
          <p:cNvSpPr txBox="1">
            <a:spLocks/>
          </p:cNvSpPr>
          <p:nvPr/>
        </p:nvSpPr>
        <p:spPr>
          <a:xfrm>
            <a:off x="451757" y="187787"/>
            <a:ext cx="2724348" cy="77101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3" name="Shape 1083"/>
          <p:cNvSpPr/>
          <p:nvPr/>
        </p:nvSpPr>
        <p:spPr>
          <a:xfrm>
            <a:off x="5978775" y="915838"/>
            <a:ext cx="2404759" cy="8925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9050" tIns="0" rIns="19050" bIns="19050" anchor="t" anchorCtr="0">
            <a:noAutofit/>
          </a:bodyPr>
          <a:lstStyle>
            <a:lvl1pPr>
              <a:defRPr sz="6500" b="1" spc="-13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D8FE5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Stats/Call Outs</a:t>
            </a:r>
            <a:b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</a:b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Arial Bold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Optimal Size: 27pt - 44pt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Character spacing: Normal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507BAFF-FC2C-4792-9288-B9B6E6CE3D4E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Character Guidelines</a:t>
            </a:r>
            <a:br>
              <a:rPr lang="en-US" dirty="0"/>
            </a:br>
            <a:br>
              <a:rPr lang="en-US" dirty="0"/>
            </a:br>
            <a:endParaRPr lang="en-US" dirty="0"/>
          </a:p>
          <a:p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CA929A5-330E-44BF-A0A7-9432F296F59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9030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>
          <a:xfrm>
            <a:off x="420623" y="0"/>
            <a:ext cx="2724348" cy="77101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D956EE-6CFE-45A6-971D-212A52D3B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Headline Guidelines</a:t>
            </a:r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97A622-6241-4967-8224-7A7196235C2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0" name="Text Placeholder 2"/>
          <p:cNvSpPr txBox="1">
            <a:spLocks/>
          </p:cNvSpPr>
          <p:nvPr/>
        </p:nvSpPr>
        <p:spPr>
          <a:xfrm>
            <a:off x="457200" y="771525"/>
            <a:ext cx="7429500" cy="3189288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>
            <a:lvl1pPr marL="342900" indent="-342900" algn="l" defTabSz="457200" rtl="0" eaLnBrk="1" latinLnBrk="0" hangingPunct="1">
              <a:lnSpc>
                <a:spcPts val="288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SzPct val="110000"/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79450" indent="-285750" algn="l" defTabSz="4572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Arial"/>
              <a:buChar char="–"/>
              <a:defRPr sz="2000" b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77900" indent="-228600" algn="l" defTabSz="4572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800" b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20800" marR="0" indent="-228600" algn="l" defTabSz="4572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/>
              <a:buChar char="–"/>
              <a:tabLst/>
              <a:defRPr sz="1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4572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  <a:tabLst/>
              <a:defRPr sz="1400" b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70000"/>
              </a:lnSpc>
              <a:spcBef>
                <a:spcPts val="1200"/>
              </a:spcBef>
              <a:spcAft>
                <a:spcPts val="200"/>
              </a:spcAft>
              <a:buClr>
                <a:srgbClr val="38364D"/>
              </a:buClr>
              <a:buSzPct val="110000"/>
              <a:buFont typeface="Arial" panose="020B0604020202020204" pitchFamily="34" charset="0"/>
              <a:buNone/>
              <a:tabLst/>
              <a:defRPr/>
            </a:pPr>
            <a:r>
              <a:rPr kumimoji="0" lang="en-US" sz="4500" b="1" i="0" u="none" strike="noStrike" kern="1200" cap="none" spc="-113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Insert bold statement</a:t>
            </a:r>
          </a:p>
          <a:p>
            <a:pPr marL="0" marR="0" lvl="0" indent="0" algn="l" defTabSz="457200" rtl="0" eaLnBrk="1" fontAlgn="auto" latinLnBrk="0" hangingPunct="1">
              <a:lnSpc>
                <a:spcPct val="70000"/>
              </a:lnSpc>
              <a:spcBef>
                <a:spcPts val="1200"/>
              </a:spcBef>
              <a:spcAft>
                <a:spcPts val="200"/>
              </a:spcAft>
              <a:buClr>
                <a:srgbClr val="38364D"/>
              </a:buClr>
              <a:buSzPct val="110000"/>
              <a:buFont typeface="Arial" panose="020B0604020202020204" pitchFamily="34" charset="0"/>
              <a:buNone/>
              <a:tabLst/>
              <a:defRPr/>
            </a:pPr>
            <a:r>
              <a:rPr kumimoji="0" lang="en-US" sz="4500" b="1" i="0" u="none" strike="noStrike" kern="1200" cap="none" spc="-113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using accent colors </a:t>
            </a:r>
          </a:p>
          <a:p>
            <a:pPr marL="0" marR="0" lvl="0" indent="0" algn="l" defTabSz="457200" rtl="0" eaLnBrk="1" fontAlgn="auto" latinLnBrk="0" hangingPunct="1">
              <a:lnSpc>
                <a:spcPct val="70000"/>
              </a:lnSpc>
              <a:spcBef>
                <a:spcPts val="1200"/>
              </a:spcBef>
              <a:spcAft>
                <a:spcPts val="200"/>
              </a:spcAft>
              <a:buClr>
                <a:srgbClr val="38364D"/>
              </a:buClr>
              <a:buSzPct val="110000"/>
              <a:buFont typeface="Arial" panose="020B0604020202020204" pitchFamily="34" charset="0"/>
              <a:buNone/>
              <a:tabLst/>
              <a:defRPr/>
            </a:pPr>
            <a:r>
              <a:rPr kumimoji="0" lang="en-US" sz="4500" b="1" i="0" u="none" strike="noStrike" kern="1200" cap="none" spc="-113" normalizeH="0" baseline="0" noProof="0" dirty="0">
                <a:ln>
                  <a:noFill/>
                </a:ln>
                <a:solidFill>
                  <a:srgbClr val="D8FE59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where/if appropriate.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57200" y="2708192"/>
            <a:ext cx="5872940" cy="46166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Use sentence case primarily for all headings, highlight key words of statement with accent color only to emphasize importance if relevant. </a:t>
            </a:r>
          </a:p>
        </p:txBody>
      </p:sp>
      <p:sp>
        <p:nvSpPr>
          <p:cNvPr id="22" name="Rectangle 21"/>
          <p:cNvSpPr/>
          <p:nvPr/>
        </p:nvSpPr>
        <p:spPr>
          <a:xfrm>
            <a:off x="457200" y="3441648"/>
            <a:ext cx="7012878" cy="461665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ALL CAPS FOR SHORT DECLARATIVES.</a:t>
            </a:r>
          </a:p>
        </p:txBody>
      </p:sp>
      <p:sp>
        <p:nvSpPr>
          <p:cNvPr id="23" name="Rectangle 22"/>
          <p:cNvSpPr/>
          <p:nvPr/>
        </p:nvSpPr>
        <p:spPr>
          <a:xfrm>
            <a:off x="6665318" y="1406262"/>
            <a:ext cx="1311620" cy="6466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38364D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Ideal headline size, 45pt, sentence case, aligned left.</a:t>
            </a:r>
          </a:p>
        </p:txBody>
      </p:sp>
      <p:cxnSp>
        <p:nvCxnSpPr>
          <p:cNvPr id="25" name="Straight Arrow Connector 24"/>
          <p:cNvCxnSpPr/>
          <p:nvPr/>
        </p:nvCxnSpPr>
        <p:spPr>
          <a:xfrm flipH="1">
            <a:off x="6162011" y="1716831"/>
            <a:ext cx="503307" cy="0"/>
          </a:xfrm>
          <a:prstGeom prst="straightConnector1">
            <a:avLst/>
          </a:prstGeom>
          <a:ln w="190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6995703" y="3454408"/>
            <a:ext cx="1652998" cy="64666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38364D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Use only when necessary, use sentence case primarily.</a:t>
            </a:r>
          </a:p>
        </p:txBody>
      </p:sp>
      <p:cxnSp>
        <p:nvCxnSpPr>
          <p:cNvPr id="27" name="Straight Arrow Connector 26"/>
          <p:cNvCxnSpPr/>
          <p:nvPr/>
        </p:nvCxnSpPr>
        <p:spPr>
          <a:xfrm flipH="1">
            <a:off x="6492395" y="3764977"/>
            <a:ext cx="503307" cy="0"/>
          </a:xfrm>
          <a:prstGeom prst="straightConnector1">
            <a:avLst/>
          </a:prstGeom>
          <a:ln w="190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3473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507763" y="2790652"/>
            <a:ext cx="4146710" cy="0"/>
          </a:xfrm>
          <a:prstGeom prst="line">
            <a:avLst/>
          </a:prstGeom>
          <a:ln w="165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6750" dirty="0">
                <a:latin typeface="Arial" charset="0"/>
                <a:ea typeface="Arial" charset="0"/>
              </a:rPr>
              <a:t>Usage </a:t>
            </a:r>
            <a:br>
              <a:rPr lang="en-US" sz="6750" dirty="0">
                <a:latin typeface="Arial" charset="0"/>
                <a:ea typeface="Arial" charset="0"/>
              </a:rPr>
            </a:br>
            <a:r>
              <a:rPr lang="en-US" sz="6750" dirty="0">
                <a:latin typeface="Arial" charset="0"/>
                <a:ea typeface="Arial" charset="0"/>
              </a:rPr>
              <a:t>Examples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276D60D-8450-4252-B7AE-FCE1637134C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339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1099"/>
          <p:cNvSpPr/>
          <p:nvPr/>
        </p:nvSpPr>
        <p:spPr>
          <a:xfrm>
            <a:off x="4749910" y="3839183"/>
            <a:ext cx="1307690" cy="480315"/>
          </a:xfrm>
          <a:prstGeom prst="roundRect">
            <a:avLst>
              <a:gd name="adj" fmla="val 0"/>
            </a:avLst>
          </a:prstGeom>
          <a:solidFill>
            <a:srgbClr val="F82177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ctr" defTabSz="309563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/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38364D"/>
              </a:solidFill>
              <a:effectLst/>
              <a:uLnTx/>
              <a:uFillTx/>
              <a:latin typeface="Arial"/>
              <a:ea typeface="+mn-ea"/>
              <a:cs typeface="+mn-cs"/>
              <a:sym typeface="Helvetica Light"/>
            </a:endParaRPr>
          </a:p>
        </p:txBody>
      </p:sp>
      <p:sp>
        <p:nvSpPr>
          <p:cNvPr id="38" name="Shape 1099"/>
          <p:cNvSpPr/>
          <p:nvPr/>
        </p:nvSpPr>
        <p:spPr>
          <a:xfrm>
            <a:off x="4749910" y="3047169"/>
            <a:ext cx="1307690" cy="480315"/>
          </a:xfrm>
          <a:prstGeom prst="roundRect">
            <a:avLst>
              <a:gd name="adj" fmla="val 0"/>
            </a:avLst>
          </a:prstGeom>
          <a:solidFill>
            <a:srgbClr val="F82177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ctr" defTabSz="309563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/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38364D"/>
              </a:solidFill>
              <a:effectLst/>
              <a:uLnTx/>
              <a:uFillTx/>
              <a:latin typeface="Arial"/>
              <a:ea typeface="+mn-ea"/>
              <a:cs typeface="+mn-cs"/>
              <a:sym typeface="Helvetica Light"/>
            </a:endParaRPr>
          </a:p>
        </p:txBody>
      </p:sp>
      <p:sp>
        <p:nvSpPr>
          <p:cNvPr id="37" name="Shape 1099"/>
          <p:cNvSpPr/>
          <p:nvPr/>
        </p:nvSpPr>
        <p:spPr>
          <a:xfrm>
            <a:off x="4749910" y="2251070"/>
            <a:ext cx="1307690" cy="480315"/>
          </a:xfrm>
          <a:prstGeom prst="roundRect">
            <a:avLst>
              <a:gd name="adj" fmla="val 0"/>
            </a:avLst>
          </a:prstGeom>
          <a:solidFill>
            <a:srgbClr val="F82177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ctr" defTabSz="309563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/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  <a:sym typeface="Helvetica Light"/>
            </a:endParaRPr>
          </a:p>
        </p:txBody>
      </p:sp>
      <p:sp>
        <p:nvSpPr>
          <p:cNvPr id="1082" name="Shape 1082"/>
          <p:cNvSpPr/>
          <p:nvPr/>
        </p:nvSpPr>
        <p:spPr>
          <a:xfrm>
            <a:off x="2161099" y="1549652"/>
            <a:ext cx="1266834" cy="2693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/>
          <a:p>
            <a:pPr marL="0" marR="0" lvl="0" indent="0" algn="l" defTabSz="309563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37394E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kumimoji="0" sz="15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Fortune 50</a:t>
            </a:r>
            <a:r>
              <a:rPr kumimoji="0" sz="1500" b="0" i="0" u="none" strike="noStrike" kern="0" cap="none" spc="0" normalizeH="0" baseline="30399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(1)</a:t>
            </a:r>
          </a:p>
        </p:txBody>
      </p:sp>
      <p:sp>
        <p:nvSpPr>
          <p:cNvPr id="1083" name="Shape 1083"/>
          <p:cNvSpPr/>
          <p:nvPr/>
        </p:nvSpPr>
        <p:spPr>
          <a:xfrm>
            <a:off x="628651" y="1457319"/>
            <a:ext cx="1424366" cy="4539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9050" tIns="19050" rIns="19050" bIns="19050" anchor="ctr">
            <a:spAutoFit/>
          </a:bodyPr>
          <a:lstStyle>
            <a:lvl1pPr>
              <a:defRPr sz="6500" b="1" spc="-13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marL="0" marR="0" lvl="0" indent="0" algn="ctr" defTabSz="309563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700" b="1" i="0" u="none" strike="noStrike" kern="0" cap="none" spc="0" normalizeH="0" baseline="0" noProof="0" dirty="0">
                <a:ln>
                  <a:noFill/>
                </a:ln>
                <a:solidFill>
                  <a:srgbClr val="F72175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49 of 50</a:t>
            </a:r>
          </a:p>
        </p:txBody>
      </p:sp>
      <p:sp>
        <p:nvSpPr>
          <p:cNvPr id="1084" name="Shape 1084"/>
          <p:cNvSpPr/>
          <p:nvPr/>
        </p:nvSpPr>
        <p:spPr>
          <a:xfrm>
            <a:off x="6013917" y="4768505"/>
            <a:ext cx="4572001" cy="184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17145" rIns="17145">
            <a:spAutoFit/>
          </a:bodyPr>
          <a:lstStyle>
            <a:lvl1pPr algn="l">
              <a:defRPr sz="1600">
                <a:solidFill>
                  <a:srgbClr val="37394E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marL="0" marR="0" lvl="0" indent="0" algn="l" defTabSz="309563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1) As per 2016 Fortune 500 list of companies, published 6/6/16; CA data as of 1/31/17</a:t>
            </a:r>
          </a:p>
        </p:txBody>
      </p:sp>
      <p:sp>
        <p:nvSpPr>
          <p:cNvPr id="1086" name="Shape 1086"/>
          <p:cNvSpPr/>
          <p:nvPr/>
        </p:nvSpPr>
        <p:spPr>
          <a:xfrm>
            <a:off x="2161099" y="2344694"/>
            <a:ext cx="2115231" cy="2693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/>
          <a:p>
            <a:pPr marL="0" marR="0" lvl="0" indent="0" algn="l" defTabSz="309563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37394E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kumimoji="0" sz="15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Largest global banks</a:t>
            </a:r>
            <a:r>
              <a:rPr kumimoji="0" sz="1500" b="0" i="0" u="none" strike="noStrike" kern="0" cap="none" spc="0" normalizeH="0" baseline="30399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(1)</a:t>
            </a:r>
          </a:p>
        </p:txBody>
      </p:sp>
      <p:sp>
        <p:nvSpPr>
          <p:cNvPr id="1087" name="Shape 1087"/>
          <p:cNvSpPr/>
          <p:nvPr/>
        </p:nvSpPr>
        <p:spPr>
          <a:xfrm>
            <a:off x="2161099" y="3024320"/>
            <a:ext cx="2115231" cy="500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/>
          <a:p>
            <a:pPr marL="0" marR="0" lvl="0" indent="0" algn="l" defTabSz="309563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37394E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kumimoji="0" sz="15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Largest financial services companies</a:t>
            </a:r>
            <a:r>
              <a:rPr kumimoji="0" sz="1500" b="0" i="0" u="none" strike="noStrike" kern="0" cap="none" spc="0" normalizeH="0" baseline="30399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(1)</a:t>
            </a:r>
          </a:p>
        </p:txBody>
      </p:sp>
      <p:sp>
        <p:nvSpPr>
          <p:cNvPr id="1088" name="Shape 1088"/>
          <p:cNvSpPr/>
          <p:nvPr/>
        </p:nvSpPr>
        <p:spPr>
          <a:xfrm>
            <a:off x="2161098" y="3819362"/>
            <a:ext cx="2391852" cy="500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9050" tIns="19050" rIns="19050" bIns="19050" anchor="ctr">
            <a:spAutoFit/>
          </a:bodyPr>
          <a:lstStyle/>
          <a:p>
            <a:pPr marL="0" marR="0" lvl="0" indent="0" algn="l" defTabSz="309563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37394E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kumimoji="0" sz="15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Largest defense/</a:t>
            </a:r>
            <a:endParaRPr kumimoji="0" lang="en-US" sz="15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defTabSz="309563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37394E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kumimoji="0" sz="15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aerospace companies</a:t>
            </a:r>
            <a:r>
              <a:rPr kumimoji="0" sz="1500" b="0" i="0" u="none" strike="noStrike" kern="0" cap="none" spc="0" normalizeH="0" baseline="30399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(1)</a:t>
            </a:r>
          </a:p>
        </p:txBody>
      </p:sp>
      <p:sp>
        <p:nvSpPr>
          <p:cNvPr id="1089" name="Shape 1089"/>
          <p:cNvSpPr/>
          <p:nvPr/>
        </p:nvSpPr>
        <p:spPr>
          <a:xfrm>
            <a:off x="6184686" y="1434235"/>
            <a:ext cx="1759876" cy="500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/>
          <a:p>
            <a:pPr marL="0" marR="0" lvl="0" indent="0" algn="l" defTabSz="309563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37394E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kumimoji="0" sz="15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Largest US Federal agencies</a:t>
            </a:r>
            <a:r>
              <a:rPr kumimoji="0" sz="1500" b="0" i="0" u="none" strike="noStrike" kern="0" cap="none" spc="0" normalizeH="0" baseline="30399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(1)</a:t>
            </a:r>
          </a:p>
        </p:txBody>
      </p:sp>
      <p:sp>
        <p:nvSpPr>
          <p:cNvPr id="1090" name="Shape 1090"/>
          <p:cNvSpPr/>
          <p:nvPr/>
        </p:nvSpPr>
        <p:spPr>
          <a:xfrm>
            <a:off x="6184686" y="2229277"/>
            <a:ext cx="2115231" cy="500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/>
          <a:p>
            <a:pPr marL="0" marR="0" lvl="0" indent="0" algn="l" defTabSz="309563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37394E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kumimoji="0" sz="15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Largest pharmaceutical companies</a:t>
            </a:r>
            <a:r>
              <a:rPr kumimoji="0" sz="1500" b="0" i="0" u="none" strike="noStrike" kern="0" cap="none" spc="0" normalizeH="0" baseline="30399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(1)</a:t>
            </a:r>
          </a:p>
        </p:txBody>
      </p:sp>
      <p:sp>
        <p:nvSpPr>
          <p:cNvPr id="1091" name="Shape 1091"/>
          <p:cNvSpPr/>
          <p:nvPr/>
        </p:nvSpPr>
        <p:spPr>
          <a:xfrm>
            <a:off x="6184686" y="3024320"/>
            <a:ext cx="2115231" cy="500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/>
          <a:p>
            <a:pPr marL="0" marR="0" lvl="0" indent="0" algn="l" defTabSz="309563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37394E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kumimoji="0" sz="15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Largest insurance companies</a:t>
            </a:r>
            <a:r>
              <a:rPr kumimoji="0" sz="1500" b="0" i="0" u="none" strike="noStrike" kern="0" cap="none" spc="0" normalizeH="0" baseline="30399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(1)</a:t>
            </a:r>
          </a:p>
        </p:txBody>
      </p:sp>
      <p:sp>
        <p:nvSpPr>
          <p:cNvPr id="1092" name="Shape 1092"/>
          <p:cNvSpPr/>
          <p:nvPr/>
        </p:nvSpPr>
        <p:spPr>
          <a:xfrm>
            <a:off x="6184686" y="3819362"/>
            <a:ext cx="2115231" cy="500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/>
          <a:p>
            <a:pPr marL="0" marR="0" lvl="0" indent="0" algn="l" defTabSz="309563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37394E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kumimoji="0" sz="15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Largest telecom companies</a:t>
            </a:r>
            <a:r>
              <a:rPr kumimoji="0" sz="1500" b="0" i="0" u="none" strike="noStrike" kern="0" cap="none" spc="0" normalizeH="0" baseline="30399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(1)</a:t>
            </a:r>
          </a:p>
        </p:txBody>
      </p:sp>
      <p:sp>
        <p:nvSpPr>
          <p:cNvPr id="1094" name="Shape 1094"/>
          <p:cNvSpPr/>
          <p:nvPr/>
        </p:nvSpPr>
        <p:spPr>
          <a:xfrm>
            <a:off x="628651" y="2232393"/>
            <a:ext cx="1424366" cy="4539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9050" tIns="19050" rIns="19050" bIns="19050" anchor="ctr">
            <a:spAutoFit/>
          </a:bodyPr>
          <a:lstStyle>
            <a:lvl1pPr>
              <a:defRPr sz="6500" b="1" spc="-13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marL="0" marR="0" lvl="0" indent="0" algn="ctr" defTabSz="309563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700" b="1" i="0" u="none" strike="noStrike" kern="0" cap="none" spc="0" normalizeH="0" baseline="0" noProof="0" dirty="0">
                <a:ln>
                  <a:noFill/>
                </a:ln>
                <a:solidFill>
                  <a:srgbClr val="F72175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19 of 20</a:t>
            </a:r>
          </a:p>
        </p:txBody>
      </p:sp>
      <p:sp>
        <p:nvSpPr>
          <p:cNvPr id="1096" name="Shape 1096"/>
          <p:cNvSpPr/>
          <p:nvPr/>
        </p:nvSpPr>
        <p:spPr>
          <a:xfrm>
            <a:off x="628651" y="3047403"/>
            <a:ext cx="1424366" cy="4539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9050" tIns="19050" rIns="19050" bIns="19050" anchor="ctr">
            <a:spAutoFit/>
          </a:bodyPr>
          <a:lstStyle>
            <a:lvl1pPr>
              <a:defRPr sz="6500" b="1" spc="-13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marL="0" marR="0" lvl="0" indent="0" algn="ctr" defTabSz="309563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700" b="1" i="0" u="none" strike="noStrike" kern="0" cap="none" spc="0" normalizeH="0" baseline="0" noProof="0" dirty="0">
                <a:ln>
                  <a:noFill/>
                </a:ln>
                <a:solidFill>
                  <a:srgbClr val="F72175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13 of 14</a:t>
            </a:r>
          </a:p>
        </p:txBody>
      </p:sp>
      <p:sp>
        <p:nvSpPr>
          <p:cNvPr id="1098" name="Shape 1098"/>
          <p:cNvSpPr/>
          <p:nvPr/>
        </p:nvSpPr>
        <p:spPr>
          <a:xfrm>
            <a:off x="736732" y="3842445"/>
            <a:ext cx="1424366" cy="4539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9050" tIns="19050" rIns="19050" bIns="19050" anchor="ctr">
            <a:spAutoFit/>
          </a:bodyPr>
          <a:lstStyle/>
          <a:p>
            <a:pPr marL="0" marR="0" lvl="1" indent="0" algn="ctr" defTabSz="309563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500" b="1" spc="-13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kumimoji="0" sz="2700" b="1" i="0" u="none" strike="noStrike" kern="0" cap="none" spc="-130" normalizeH="0" baseline="0" noProof="0" dirty="0">
                <a:ln>
                  <a:noFill/>
                </a:ln>
                <a:solidFill>
                  <a:srgbClr val="F72175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8 of 10</a:t>
            </a:r>
          </a:p>
        </p:txBody>
      </p:sp>
      <p:sp>
        <p:nvSpPr>
          <p:cNvPr id="1099" name="Shape 1099"/>
          <p:cNvSpPr/>
          <p:nvPr/>
        </p:nvSpPr>
        <p:spPr>
          <a:xfrm>
            <a:off x="4749910" y="1454057"/>
            <a:ext cx="1307690" cy="480315"/>
          </a:xfrm>
          <a:prstGeom prst="roundRect">
            <a:avLst>
              <a:gd name="adj" fmla="val 0"/>
            </a:avLst>
          </a:prstGeom>
          <a:solidFill>
            <a:srgbClr val="F82177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ctr" defTabSz="309563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/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38364D"/>
              </a:solidFill>
              <a:effectLst/>
              <a:uLnTx/>
              <a:uFillTx/>
              <a:latin typeface="Arial"/>
              <a:ea typeface="+mn-ea"/>
              <a:cs typeface="+mn-cs"/>
              <a:sym typeface="Helvetica Light"/>
            </a:endParaRPr>
          </a:p>
        </p:txBody>
      </p:sp>
      <p:sp>
        <p:nvSpPr>
          <p:cNvPr id="1100" name="Shape 1100"/>
          <p:cNvSpPr/>
          <p:nvPr/>
        </p:nvSpPr>
        <p:spPr>
          <a:xfrm>
            <a:off x="4781440" y="1480401"/>
            <a:ext cx="1232477" cy="4078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defRPr sz="6500" b="1" spc="-13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marL="0" marR="0" lvl="0" indent="0" algn="ctr" defTabSz="309563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24 of 25</a:t>
            </a:r>
          </a:p>
        </p:txBody>
      </p:sp>
      <p:sp>
        <p:nvSpPr>
          <p:cNvPr id="1102" name="Shape 1102"/>
          <p:cNvSpPr/>
          <p:nvPr/>
        </p:nvSpPr>
        <p:spPr>
          <a:xfrm>
            <a:off x="4774370" y="2278978"/>
            <a:ext cx="1232477" cy="4078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/>
          <a:p>
            <a:pPr marL="0" marR="0" lvl="1" indent="0" algn="ctr" defTabSz="309563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500" b="1" spc="-13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kumimoji="0" sz="2400" b="1" i="0" u="none" strike="noStrike" kern="0" cap="none" spc="-113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10 of 13</a:t>
            </a:r>
          </a:p>
        </p:txBody>
      </p:sp>
      <p:sp>
        <p:nvSpPr>
          <p:cNvPr id="1104" name="Shape 1104"/>
          <p:cNvSpPr/>
          <p:nvPr/>
        </p:nvSpPr>
        <p:spPr>
          <a:xfrm>
            <a:off x="4774369" y="3070485"/>
            <a:ext cx="1232477" cy="4078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defRPr sz="6500" b="1" spc="-13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marL="0" marR="0" lvl="0" indent="0" algn="ctr" defTabSz="309563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1" i="0" u="none" strike="noStrike" kern="0" cap="none" spc="-113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18 of 20</a:t>
            </a:r>
          </a:p>
        </p:txBody>
      </p:sp>
      <p:sp>
        <p:nvSpPr>
          <p:cNvPr id="1106" name="Shape 1106"/>
          <p:cNvSpPr/>
          <p:nvPr/>
        </p:nvSpPr>
        <p:spPr>
          <a:xfrm>
            <a:off x="4774369" y="3865528"/>
            <a:ext cx="1232477" cy="4078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/>
          <a:p>
            <a:pPr marL="0" marR="0" lvl="1" indent="0" algn="ctr" defTabSz="309563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500" b="1" spc="-13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kumimoji="0" sz="2400" b="1" i="0" u="none" strike="noStrike" kern="0" cap="none" spc="-113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10 of 10</a:t>
            </a:r>
          </a:p>
        </p:txBody>
      </p:sp>
      <p:sp>
        <p:nvSpPr>
          <p:cNvPr id="32" name="Text Placeholder 3"/>
          <p:cNvSpPr txBox="1">
            <a:spLocks/>
          </p:cNvSpPr>
          <p:nvPr/>
        </p:nvSpPr>
        <p:spPr>
          <a:xfrm>
            <a:off x="357516" y="679417"/>
            <a:ext cx="2658166" cy="517746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+"/>
              <a:defRPr sz="2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42368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42368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42368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38364D"/>
              </a:solidFill>
              <a:effectLst/>
              <a:uLnTx/>
              <a:uFillTx/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2072066" y="1434235"/>
            <a:ext cx="0" cy="51173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2072066" y="2217683"/>
            <a:ext cx="0" cy="51173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2072066" y="3012725"/>
            <a:ext cx="0" cy="51173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2072066" y="3819362"/>
            <a:ext cx="0" cy="51173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2651961" y="712519"/>
            <a:ext cx="1524595" cy="641268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38364D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Color can be used to call out important information and create visual weight.</a:t>
            </a:r>
          </a:p>
        </p:txBody>
      </p:sp>
      <p:cxnSp>
        <p:nvCxnSpPr>
          <p:cNvPr id="40" name="Straight Connector 39"/>
          <p:cNvCxnSpPr/>
          <p:nvPr/>
        </p:nvCxnSpPr>
        <p:spPr>
          <a:xfrm flipH="1" flipV="1">
            <a:off x="1870055" y="1207652"/>
            <a:ext cx="780822" cy="2240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1870055" y="1207652"/>
            <a:ext cx="856" cy="232090"/>
          </a:xfrm>
          <a:prstGeom prst="straightConnector1">
            <a:avLst/>
          </a:prstGeom>
          <a:ln w="190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5905250" y="498762"/>
            <a:ext cx="2003716" cy="653143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38364D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Alternately, isolating important information inside of a square block can create a greater contrast.</a:t>
            </a:r>
          </a:p>
        </p:txBody>
      </p:sp>
      <p:sp>
        <p:nvSpPr>
          <p:cNvPr id="46" name="Rectangle 45"/>
          <p:cNvSpPr/>
          <p:nvPr/>
        </p:nvSpPr>
        <p:spPr>
          <a:xfrm>
            <a:off x="5988075" y="-1195135"/>
            <a:ext cx="1648947" cy="9501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38364D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49" name="Straight Arrow Connector 48"/>
          <p:cNvCxnSpPr/>
          <p:nvPr/>
        </p:nvCxnSpPr>
        <p:spPr>
          <a:xfrm>
            <a:off x="5405104" y="797325"/>
            <a:ext cx="856" cy="412687"/>
          </a:xfrm>
          <a:prstGeom prst="straightConnector1">
            <a:avLst/>
          </a:prstGeom>
          <a:ln w="190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H="1">
            <a:off x="5405103" y="793530"/>
            <a:ext cx="489315" cy="155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itle 1"/>
          <p:cNvSpPr txBox="1">
            <a:spLocks/>
          </p:cNvSpPr>
          <p:nvPr/>
        </p:nvSpPr>
        <p:spPr>
          <a:xfrm>
            <a:off x="394443" y="0"/>
            <a:ext cx="2673992" cy="77101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38364D"/>
              </a:solidFill>
              <a:effectLst/>
              <a:uLnTx/>
              <a:uFillTx/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Headline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Stats</a:t>
            </a:r>
          </a:p>
          <a:p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sz="700" kern="0" dirty="0"/>
              <a:t>1) As per 2016 Fortune 500 list of companies, published 6/6/16; CA data as of 1/31/17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149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680399"/>
            <a:ext cx="4114800" cy="2086725"/>
          </a:xfrm>
        </p:spPr>
        <p:txBody>
          <a:bodyPr/>
          <a:lstStyle/>
          <a:p>
            <a:r>
              <a:rPr lang="en-US" dirty="0"/>
              <a:t>Insert bold statement, using </a:t>
            </a:r>
            <a:r>
              <a:rPr lang="en-US" dirty="0">
                <a:solidFill>
                  <a:schemeClr val="accent4"/>
                </a:solidFill>
              </a:rPr>
              <a:t>accent colors.</a:t>
            </a:r>
            <a:br>
              <a:rPr lang="en-US" dirty="0"/>
            </a:br>
            <a:endParaRPr lang="en-US" dirty="0"/>
          </a:p>
        </p:txBody>
      </p:sp>
      <p:sp>
        <p:nvSpPr>
          <p:cNvPr id="43" name="Content Placeholder 4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lvl="0"/>
            <a:r>
              <a:rPr lang="en-US" dirty="0"/>
              <a:t>Heading</a:t>
            </a:r>
          </a:p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Duis nisi magna, </a:t>
            </a:r>
            <a:r>
              <a:rPr lang="en-US" dirty="0" err="1"/>
              <a:t>tincidunt</a:t>
            </a:r>
            <a:r>
              <a:rPr lang="en-US" dirty="0"/>
              <a:t> at convallis in, </a:t>
            </a:r>
            <a:r>
              <a:rPr lang="en-US" dirty="0" err="1"/>
              <a:t>dapibus</a:t>
            </a:r>
            <a:r>
              <a:rPr lang="en-US" dirty="0"/>
              <a:t> vitae sem. Nunc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libero gravida </a:t>
            </a:r>
            <a:r>
              <a:rPr lang="en-US" dirty="0" err="1"/>
              <a:t>ultricies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fermentum</a:t>
            </a:r>
            <a:r>
              <a:rPr lang="en-US" dirty="0"/>
              <a:t> mi. </a:t>
            </a:r>
            <a:r>
              <a:rPr lang="en-US" dirty="0" err="1"/>
              <a:t>Praesent</a:t>
            </a:r>
            <a:r>
              <a:rPr lang="en-US" dirty="0"/>
              <a:t> a dolor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metus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justo</a:t>
            </a:r>
            <a:r>
              <a:rPr lang="en-US" dirty="0"/>
              <a:t>. Duis </a:t>
            </a:r>
            <a:r>
              <a:rPr lang="en-US" dirty="0" err="1"/>
              <a:t>porttitor</a:t>
            </a:r>
            <a:r>
              <a:rPr lang="en-US" dirty="0"/>
              <a:t> et </a:t>
            </a:r>
            <a:r>
              <a:rPr lang="en-US" dirty="0" err="1"/>
              <a:t>lacus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. </a:t>
            </a:r>
            <a:r>
              <a:rPr lang="en-US" dirty="0" err="1"/>
              <a:t>Nullam</a:t>
            </a:r>
            <a:r>
              <a:rPr lang="en-US" dirty="0"/>
              <a:t> ex </a:t>
            </a:r>
            <a:r>
              <a:rPr lang="en-US" dirty="0" err="1"/>
              <a:t>orci</a:t>
            </a:r>
            <a:r>
              <a:rPr lang="en-US" dirty="0"/>
              <a:t>, convallis vitae </a:t>
            </a:r>
            <a:r>
              <a:rPr lang="en-US" dirty="0" err="1"/>
              <a:t>efficitur</a:t>
            </a:r>
            <a:r>
              <a:rPr lang="en-US" dirty="0"/>
              <a:t> a, </a:t>
            </a:r>
            <a:r>
              <a:rPr lang="en-US" dirty="0" err="1"/>
              <a:t>imperdiet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purus</a:t>
            </a:r>
            <a:r>
              <a:rPr lang="en-US" dirty="0"/>
              <a:t>.</a:t>
            </a:r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endParaRPr lang="en-US" dirty="0"/>
          </a:p>
        </p:txBody>
      </p:sp>
      <p:graphicFrame>
        <p:nvGraphicFramePr>
          <p:cNvPr id="14" name="Content Placeholder 13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4277528482"/>
              </p:ext>
            </p:extLst>
          </p:nvPr>
        </p:nvGraphicFramePr>
        <p:xfrm>
          <a:off x="4648200" y="681038"/>
          <a:ext cx="4038600" cy="33845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Rectangle 6"/>
          <p:cNvSpPr/>
          <p:nvPr/>
        </p:nvSpPr>
        <p:spPr>
          <a:xfrm>
            <a:off x="1091849" y="4062071"/>
            <a:ext cx="1581706" cy="502809"/>
          </a:xfrm>
          <a:prstGeom prst="rect">
            <a:avLst/>
          </a:prstGeom>
          <a:solidFill>
            <a:schemeClr val="bg1"/>
          </a:solidFill>
          <a:ln w="6350">
            <a:solidFill>
              <a:srgbClr val="3737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38364D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Example of copy block, use white for best contrast.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3025659" y="3907602"/>
            <a:ext cx="0" cy="428531"/>
          </a:xfrm>
          <a:prstGeom prst="straightConnector1">
            <a:avLst/>
          </a:prstGeom>
          <a:ln w="190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H="1">
            <a:off x="2673555" y="4336133"/>
            <a:ext cx="352104" cy="0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ontent Placeholder 2"/>
          <p:cNvSpPr txBox="1">
            <a:spLocks/>
          </p:cNvSpPr>
          <p:nvPr/>
        </p:nvSpPr>
        <p:spPr>
          <a:xfrm>
            <a:off x="459743" y="218184"/>
            <a:ext cx="8224521" cy="276999"/>
          </a:xfrm>
          <a:prstGeom prst="rect">
            <a:avLst/>
          </a:prstGeom>
        </p:spPr>
        <p:txBody>
          <a:bodyPr vert="horz" wrap="square" lIns="0" tIns="0" rIns="91440" bIns="0" rtlCol="0" anchor="t">
            <a:spAutoFit/>
          </a:bodyPr>
          <a:lstStyle>
            <a:lvl1pPr marL="0" indent="0" algn="l" defTabSz="4572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200"/>
              </a:spcAft>
              <a:buClr>
                <a:schemeClr val="tx1"/>
              </a:buClr>
              <a:buSzPct val="110000"/>
              <a:buFont typeface="Arial" panose="020B0604020202020204" pitchFamily="34" charset="0"/>
              <a:buNone/>
              <a:defRPr lang="en-US" sz="1200" b="0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679450" indent="-285750" algn="l" defTabSz="4572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chemeClr val="tx1"/>
              </a:buClr>
              <a:buFont typeface="Arial"/>
              <a:buNone/>
              <a:defRPr lang="en-US" sz="2800" b="0" kern="1200" baseline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977900" indent="-228600" algn="l" defTabSz="4572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None/>
              <a:defRPr lang="en-US" sz="2800" b="0" kern="1200" baseline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320800" marR="0" indent="-22860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/>
              <a:buNone/>
              <a:tabLst/>
              <a:defRPr lang="en-US" sz="2800" b="0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1600200" indent="-228600" algn="l" defTabSz="4572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None/>
              <a:tabLst/>
              <a:defRPr lang="en-US" sz="2800" b="0" kern="120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Chart</a:t>
            </a:r>
          </a:p>
        </p:txBody>
      </p:sp>
    </p:spTree>
    <p:extLst>
      <p:ext uri="{BB962C8B-B14F-4D97-AF65-F5344CB8AC3E}">
        <p14:creationId xmlns:p14="http://schemas.microsoft.com/office/powerpoint/2010/main" val="4034348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 Placeholder 3"/>
          <p:cNvSpPr txBox="1">
            <a:spLocks/>
          </p:cNvSpPr>
          <p:nvPr/>
        </p:nvSpPr>
        <p:spPr>
          <a:xfrm>
            <a:off x="421822" y="421973"/>
            <a:ext cx="3952875" cy="222885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+"/>
              <a:defRPr sz="2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42368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42368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42368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0078E3"/>
              </a:solidFill>
              <a:effectLst/>
              <a:uLnTx/>
              <a:uFillTx/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1" name="Content Placeholder 2"/>
          <p:cNvSpPr txBox="1">
            <a:spLocks/>
          </p:cNvSpPr>
          <p:nvPr/>
        </p:nvSpPr>
        <p:spPr>
          <a:xfrm>
            <a:off x="459743" y="218184"/>
            <a:ext cx="8224521" cy="276999"/>
          </a:xfrm>
          <a:prstGeom prst="rect">
            <a:avLst/>
          </a:prstGeom>
        </p:spPr>
        <p:txBody>
          <a:bodyPr vert="horz" wrap="square" lIns="0" tIns="0" rIns="91440" bIns="0" rtlCol="0" anchor="t">
            <a:spAutoFit/>
          </a:bodyPr>
          <a:lstStyle>
            <a:lvl1pPr marL="0" indent="0" algn="l" defTabSz="4572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200"/>
              </a:spcAft>
              <a:buClr>
                <a:schemeClr val="tx1"/>
              </a:buClr>
              <a:buSzPct val="110000"/>
              <a:buFont typeface="Arial" panose="020B0604020202020204" pitchFamily="34" charset="0"/>
              <a:buNone/>
              <a:defRPr lang="en-US" sz="1200" b="0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679450" indent="-285750" algn="l" defTabSz="4572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chemeClr val="tx1"/>
              </a:buClr>
              <a:buFont typeface="Arial"/>
              <a:buNone/>
              <a:defRPr lang="en-US" sz="2800" b="0" kern="1200" baseline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977900" indent="-228600" algn="l" defTabSz="4572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None/>
              <a:defRPr lang="en-US" sz="2800" b="0" kern="1200" baseline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320800" marR="0" indent="-22860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/>
              <a:buNone/>
              <a:tabLst/>
              <a:defRPr lang="en-US" sz="2800" b="0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1600200" indent="-228600" algn="l" defTabSz="4572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None/>
              <a:tabLst/>
              <a:defRPr lang="en-US" sz="2800" b="0" kern="120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Timeline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Insert bold statement, using </a:t>
            </a:r>
            <a:r>
              <a:rPr lang="en-US" dirty="0">
                <a:solidFill>
                  <a:schemeClr val="accent4"/>
                </a:solidFill>
              </a:rPr>
              <a:t>accent colors.</a:t>
            </a:r>
            <a:br>
              <a:rPr lang="en-US" dirty="0"/>
            </a:b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D896A44-CD05-4CEC-BFA5-FF6395B1B4E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cxnSp>
        <p:nvCxnSpPr>
          <p:cNvPr id="87" name="Straight Connector 86"/>
          <p:cNvCxnSpPr/>
          <p:nvPr/>
        </p:nvCxnSpPr>
        <p:spPr>
          <a:xfrm>
            <a:off x="767551" y="3507542"/>
            <a:ext cx="75438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 Placeholder 5"/>
          <p:cNvSpPr txBox="1">
            <a:spLocks/>
          </p:cNvSpPr>
          <p:nvPr/>
        </p:nvSpPr>
        <p:spPr bwMode="gray">
          <a:xfrm>
            <a:off x="4473454" y="3817582"/>
            <a:ext cx="1692693" cy="490343"/>
          </a:xfrm>
          <a:prstGeom prst="rect">
            <a:avLst/>
          </a:prstGeom>
          <a:ln>
            <a:noFill/>
          </a:ln>
        </p:spPr>
        <p:txBody>
          <a:bodyPr lIns="0" rIns="0" anchor="b" anchorCtr="0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Text</a:t>
            </a:r>
          </a:p>
        </p:txBody>
      </p:sp>
      <p:sp>
        <p:nvSpPr>
          <p:cNvPr id="89" name="Text Placeholder 5"/>
          <p:cNvSpPr txBox="1">
            <a:spLocks/>
          </p:cNvSpPr>
          <p:nvPr/>
        </p:nvSpPr>
        <p:spPr bwMode="gray">
          <a:xfrm>
            <a:off x="6131652" y="3817582"/>
            <a:ext cx="1531484" cy="490343"/>
          </a:xfrm>
          <a:prstGeom prst="rect">
            <a:avLst/>
          </a:prstGeom>
          <a:ln>
            <a:noFill/>
          </a:ln>
        </p:spPr>
        <p:txBody>
          <a:bodyPr lIns="0" rIns="0" anchor="b" anchorCtr="0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Text</a:t>
            </a:r>
          </a:p>
        </p:txBody>
      </p:sp>
      <p:cxnSp>
        <p:nvCxnSpPr>
          <p:cNvPr id="90" name="Straight Connector 89"/>
          <p:cNvCxnSpPr/>
          <p:nvPr/>
        </p:nvCxnSpPr>
        <p:spPr>
          <a:xfrm flipV="1">
            <a:off x="1394392" y="3010560"/>
            <a:ext cx="0" cy="483627"/>
          </a:xfrm>
          <a:prstGeom prst="line">
            <a:avLst/>
          </a:prstGeom>
          <a:ln w="12700">
            <a:solidFill>
              <a:schemeClr val="accent4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 flipV="1">
            <a:off x="2182550" y="3507542"/>
            <a:ext cx="0" cy="483627"/>
          </a:xfrm>
          <a:prstGeom prst="line">
            <a:avLst/>
          </a:prstGeom>
          <a:ln w="12700">
            <a:solidFill>
              <a:schemeClr val="accent4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 flipV="1">
            <a:off x="3753244" y="3507542"/>
            <a:ext cx="0" cy="483627"/>
          </a:xfrm>
          <a:prstGeom prst="line">
            <a:avLst/>
          </a:prstGeom>
          <a:ln w="12700">
            <a:solidFill>
              <a:schemeClr val="accent4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 flipV="1">
            <a:off x="4538590" y="3010560"/>
            <a:ext cx="0" cy="483627"/>
          </a:xfrm>
          <a:prstGeom prst="line">
            <a:avLst/>
          </a:prstGeom>
          <a:ln w="12700">
            <a:solidFill>
              <a:schemeClr val="accent4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 flipV="1">
            <a:off x="5323937" y="3507542"/>
            <a:ext cx="0" cy="483627"/>
          </a:xfrm>
          <a:prstGeom prst="line">
            <a:avLst/>
          </a:prstGeom>
          <a:ln w="12700">
            <a:solidFill>
              <a:schemeClr val="accent4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 flipV="1">
            <a:off x="6109283" y="3010560"/>
            <a:ext cx="0" cy="483627"/>
          </a:xfrm>
          <a:prstGeom prst="line">
            <a:avLst/>
          </a:prstGeom>
          <a:ln w="12700">
            <a:solidFill>
              <a:schemeClr val="accent4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 flipV="1">
            <a:off x="6904004" y="3507542"/>
            <a:ext cx="0" cy="483627"/>
          </a:xfrm>
          <a:prstGeom prst="line">
            <a:avLst/>
          </a:prstGeom>
          <a:ln w="12700">
            <a:solidFill>
              <a:schemeClr val="accent4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 flipV="1">
            <a:off x="7679976" y="3010560"/>
            <a:ext cx="0" cy="483627"/>
          </a:xfrm>
          <a:prstGeom prst="line">
            <a:avLst/>
          </a:prstGeom>
          <a:ln w="12700">
            <a:solidFill>
              <a:schemeClr val="accent4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8" name="Text Placeholder 5"/>
          <p:cNvSpPr txBox="1">
            <a:spLocks/>
          </p:cNvSpPr>
          <p:nvPr/>
        </p:nvSpPr>
        <p:spPr bwMode="gray">
          <a:xfrm>
            <a:off x="628651" y="2506862"/>
            <a:ext cx="1531484" cy="490343"/>
          </a:xfrm>
          <a:prstGeom prst="rect">
            <a:avLst/>
          </a:prstGeom>
          <a:ln>
            <a:noFill/>
          </a:ln>
        </p:spPr>
        <p:txBody>
          <a:bodyPr lIns="0" rIns="0" anchor="b" anchorCtr="0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Text</a:t>
            </a:r>
          </a:p>
        </p:txBody>
      </p:sp>
      <p:sp>
        <p:nvSpPr>
          <p:cNvPr id="99" name="Text Placeholder 5"/>
          <p:cNvSpPr txBox="1">
            <a:spLocks/>
          </p:cNvSpPr>
          <p:nvPr/>
        </p:nvSpPr>
        <p:spPr bwMode="gray">
          <a:xfrm>
            <a:off x="2200547" y="2498780"/>
            <a:ext cx="1531484" cy="490343"/>
          </a:xfrm>
          <a:prstGeom prst="rect">
            <a:avLst/>
          </a:prstGeom>
          <a:ln>
            <a:noFill/>
          </a:ln>
        </p:spPr>
        <p:txBody>
          <a:bodyPr lIns="0" rIns="0" anchor="b" anchorCtr="0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Text</a:t>
            </a:r>
          </a:p>
        </p:txBody>
      </p:sp>
      <p:sp>
        <p:nvSpPr>
          <p:cNvPr id="100" name="Text Placeholder 5"/>
          <p:cNvSpPr txBox="1">
            <a:spLocks/>
          </p:cNvSpPr>
          <p:nvPr/>
        </p:nvSpPr>
        <p:spPr bwMode="gray">
          <a:xfrm>
            <a:off x="3686281" y="2498780"/>
            <a:ext cx="1692693" cy="490343"/>
          </a:xfrm>
          <a:prstGeom prst="rect">
            <a:avLst/>
          </a:prstGeom>
          <a:ln>
            <a:noFill/>
          </a:ln>
        </p:spPr>
        <p:txBody>
          <a:bodyPr lIns="0" rIns="0" anchor="b" anchorCtr="0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Text</a:t>
            </a:r>
          </a:p>
        </p:txBody>
      </p:sp>
      <p:sp>
        <p:nvSpPr>
          <p:cNvPr id="101" name="Text Placeholder 5"/>
          <p:cNvSpPr txBox="1">
            <a:spLocks/>
          </p:cNvSpPr>
          <p:nvPr/>
        </p:nvSpPr>
        <p:spPr bwMode="gray">
          <a:xfrm>
            <a:off x="5344479" y="2498780"/>
            <a:ext cx="1531484" cy="490343"/>
          </a:xfrm>
          <a:prstGeom prst="rect">
            <a:avLst/>
          </a:prstGeom>
          <a:ln>
            <a:noFill/>
          </a:ln>
        </p:spPr>
        <p:txBody>
          <a:bodyPr lIns="0" rIns="0" anchor="b" anchorCtr="0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Text</a:t>
            </a:r>
          </a:p>
        </p:txBody>
      </p:sp>
      <p:sp>
        <p:nvSpPr>
          <p:cNvPr id="102" name="Text Placeholder 5"/>
          <p:cNvSpPr txBox="1">
            <a:spLocks/>
          </p:cNvSpPr>
          <p:nvPr/>
        </p:nvSpPr>
        <p:spPr bwMode="gray">
          <a:xfrm>
            <a:off x="6832284" y="2491179"/>
            <a:ext cx="1683067" cy="490343"/>
          </a:xfrm>
          <a:prstGeom prst="rect">
            <a:avLst/>
          </a:prstGeom>
          <a:ln>
            <a:noFill/>
          </a:ln>
        </p:spPr>
        <p:txBody>
          <a:bodyPr lIns="0" rIns="0" anchor="b" anchorCtr="0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Text</a:t>
            </a:r>
          </a:p>
        </p:txBody>
      </p:sp>
      <p:sp>
        <p:nvSpPr>
          <p:cNvPr id="103" name="Oval 102"/>
          <p:cNvSpPr/>
          <p:nvPr/>
        </p:nvSpPr>
        <p:spPr>
          <a:xfrm>
            <a:off x="1330418" y="3442826"/>
            <a:ext cx="131923" cy="131923"/>
          </a:xfrm>
          <a:prstGeom prst="ellipse">
            <a:avLst/>
          </a:prstGeom>
          <a:solidFill>
            <a:schemeClr val="accent4"/>
          </a:solidFill>
          <a:ln w="19050" cap="flat" cmpd="sng" algn="ctr">
            <a:noFill/>
            <a:prstDash val="solid"/>
          </a:ln>
          <a:effectLst/>
        </p:spPr>
        <p:txBody>
          <a:bodyPr vert="horz" lIns="68580" tIns="68580" rIns="68580" bIns="6858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0" hangingPunct="1">
              <a:lnSpc>
                <a:spcPts val="129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Tx/>
              <a:buNone/>
              <a:tabLst/>
              <a:defRPr/>
            </a:pPr>
            <a:endParaRPr kumimoji="0" lang="en-US" sz="9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 Unicode MS" pitchFamily="34" charset="-128"/>
            </a:endParaRPr>
          </a:p>
        </p:txBody>
      </p:sp>
      <p:sp>
        <p:nvSpPr>
          <p:cNvPr id="104" name="Text Placeholder 5"/>
          <p:cNvSpPr txBox="1">
            <a:spLocks/>
          </p:cNvSpPr>
          <p:nvPr/>
        </p:nvSpPr>
        <p:spPr bwMode="gray">
          <a:xfrm>
            <a:off x="1415824" y="3817582"/>
            <a:ext cx="1531484" cy="490343"/>
          </a:xfrm>
          <a:prstGeom prst="rect">
            <a:avLst/>
          </a:prstGeom>
          <a:ln>
            <a:noFill/>
          </a:ln>
        </p:spPr>
        <p:txBody>
          <a:bodyPr lIns="0" rIns="0" anchor="b" anchorCtr="0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Text</a:t>
            </a:r>
          </a:p>
        </p:txBody>
      </p:sp>
      <p:sp>
        <p:nvSpPr>
          <p:cNvPr id="105" name="Text Placeholder 5"/>
          <p:cNvSpPr txBox="1">
            <a:spLocks/>
          </p:cNvSpPr>
          <p:nvPr/>
        </p:nvSpPr>
        <p:spPr bwMode="gray">
          <a:xfrm>
            <a:off x="2987720" y="3817582"/>
            <a:ext cx="1531484" cy="490343"/>
          </a:xfrm>
          <a:prstGeom prst="rect">
            <a:avLst/>
          </a:prstGeom>
          <a:ln>
            <a:noFill/>
          </a:ln>
        </p:spPr>
        <p:txBody>
          <a:bodyPr lIns="0" rIns="0" anchor="b" anchorCtr="0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Text</a:t>
            </a:r>
          </a:p>
        </p:txBody>
      </p:sp>
      <p:cxnSp>
        <p:nvCxnSpPr>
          <p:cNvPr id="106" name="Straight Connector 105"/>
          <p:cNvCxnSpPr/>
          <p:nvPr/>
        </p:nvCxnSpPr>
        <p:spPr>
          <a:xfrm flipV="1">
            <a:off x="2971704" y="3010560"/>
            <a:ext cx="0" cy="483627"/>
          </a:xfrm>
          <a:prstGeom prst="line">
            <a:avLst/>
          </a:prstGeom>
          <a:ln w="12700">
            <a:solidFill>
              <a:schemeClr val="accent4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7" name="Oval 106"/>
          <p:cNvSpPr/>
          <p:nvPr/>
        </p:nvSpPr>
        <p:spPr>
          <a:xfrm>
            <a:off x="2903922" y="3442826"/>
            <a:ext cx="131923" cy="131923"/>
          </a:xfrm>
          <a:prstGeom prst="ellipse">
            <a:avLst/>
          </a:prstGeom>
          <a:solidFill>
            <a:schemeClr val="accent4"/>
          </a:solidFill>
          <a:ln w="19050" cap="flat" cmpd="sng" algn="ctr">
            <a:noFill/>
            <a:prstDash val="solid"/>
          </a:ln>
          <a:effectLst/>
        </p:spPr>
        <p:txBody>
          <a:bodyPr vert="horz" lIns="68580" tIns="68580" rIns="68580" bIns="6858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0" hangingPunct="1">
              <a:lnSpc>
                <a:spcPts val="129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Tx/>
              <a:buNone/>
              <a:tabLst/>
              <a:defRPr/>
            </a:pPr>
            <a:endParaRPr kumimoji="0" lang="en-US" sz="9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 Unicode MS" pitchFamily="34" charset="-128"/>
            </a:endParaRPr>
          </a:p>
        </p:txBody>
      </p:sp>
      <p:sp>
        <p:nvSpPr>
          <p:cNvPr id="108" name="Oval 107"/>
          <p:cNvSpPr/>
          <p:nvPr/>
        </p:nvSpPr>
        <p:spPr>
          <a:xfrm>
            <a:off x="4471317" y="3442826"/>
            <a:ext cx="131923" cy="131923"/>
          </a:xfrm>
          <a:prstGeom prst="ellipse">
            <a:avLst/>
          </a:prstGeom>
          <a:solidFill>
            <a:schemeClr val="accent4"/>
          </a:solidFill>
          <a:ln w="19050" cap="flat" cmpd="sng" algn="ctr">
            <a:noFill/>
            <a:prstDash val="solid"/>
          </a:ln>
          <a:effectLst/>
        </p:spPr>
        <p:txBody>
          <a:bodyPr vert="horz" lIns="68580" tIns="68580" rIns="68580" bIns="6858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0" hangingPunct="1">
              <a:lnSpc>
                <a:spcPts val="129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Tx/>
              <a:buNone/>
              <a:tabLst/>
              <a:defRPr/>
            </a:pPr>
            <a:endParaRPr kumimoji="0" lang="en-US" sz="9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 Unicode MS" pitchFamily="34" charset="-128"/>
            </a:endParaRPr>
          </a:p>
        </p:txBody>
      </p:sp>
      <p:sp>
        <p:nvSpPr>
          <p:cNvPr id="109" name="Oval 108"/>
          <p:cNvSpPr/>
          <p:nvPr/>
        </p:nvSpPr>
        <p:spPr>
          <a:xfrm>
            <a:off x="6041444" y="3442826"/>
            <a:ext cx="131923" cy="131923"/>
          </a:xfrm>
          <a:prstGeom prst="ellipse">
            <a:avLst/>
          </a:prstGeom>
          <a:solidFill>
            <a:schemeClr val="accent4"/>
          </a:solidFill>
          <a:ln w="19050" cap="flat" cmpd="sng" algn="ctr">
            <a:noFill/>
            <a:prstDash val="solid"/>
          </a:ln>
          <a:effectLst/>
        </p:spPr>
        <p:txBody>
          <a:bodyPr vert="horz" lIns="68580" tIns="68580" rIns="68580" bIns="6858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0" hangingPunct="1">
              <a:lnSpc>
                <a:spcPts val="129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Tx/>
              <a:buNone/>
              <a:tabLst/>
              <a:defRPr/>
            </a:pPr>
            <a:endParaRPr kumimoji="0" lang="en-US" sz="9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 Unicode MS" pitchFamily="34" charset="-128"/>
            </a:endParaRPr>
          </a:p>
        </p:txBody>
      </p:sp>
      <p:sp>
        <p:nvSpPr>
          <p:cNvPr id="110" name="Oval 109"/>
          <p:cNvSpPr/>
          <p:nvPr/>
        </p:nvSpPr>
        <p:spPr>
          <a:xfrm>
            <a:off x="7614015" y="3442826"/>
            <a:ext cx="131923" cy="131923"/>
          </a:xfrm>
          <a:prstGeom prst="ellipse">
            <a:avLst/>
          </a:prstGeom>
          <a:solidFill>
            <a:schemeClr val="accent4"/>
          </a:solidFill>
          <a:ln w="19050" cap="flat" cmpd="sng" algn="ctr">
            <a:noFill/>
            <a:prstDash val="solid"/>
          </a:ln>
          <a:effectLst/>
        </p:spPr>
        <p:txBody>
          <a:bodyPr vert="horz" lIns="68580" tIns="68580" rIns="68580" bIns="6858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0" hangingPunct="1">
              <a:lnSpc>
                <a:spcPts val="129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Tx/>
              <a:buNone/>
              <a:tabLst/>
              <a:defRPr/>
            </a:pPr>
            <a:endParaRPr kumimoji="0" lang="en-US" sz="9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 Unicode MS" pitchFamily="34" charset="-128"/>
            </a:endParaRPr>
          </a:p>
        </p:txBody>
      </p:sp>
      <p:sp>
        <p:nvSpPr>
          <p:cNvPr id="111" name="Oval 110"/>
          <p:cNvSpPr/>
          <p:nvPr/>
        </p:nvSpPr>
        <p:spPr>
          <a:xfrm>
            <a:off x="2115711" y="3442826"/>
            <a:ext cx="131923" cy="131923"/>
          </a:xfrm>
          <a:prstGeom prst="ellipse">
            <a:avLst/>
          </a:prstGeom>
          <a:solidFill>
            <a:schemeClr val="accent4"/>
          </a:solidFill>
          <a:ln w="19050" cap="flat" cmpd="sng" algn="ctr">
            <a:noFill/>
            <a:prstDash val="solid"/>
          </a:ln>
          <a:effectLst/>
        </p:spPr>
        <p:txBody>
          <a:bodyPr vert="horz" lIns="68580" tIns="68580" rIns="68580" bIns="6858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0" hangingPunct="1">
              <a:lnSpc>
                <a:spcPts val="129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Tx/>
              <a:buNone/>
              <a:tabLst/>
              <a:defRPr/>
            </a:pPr>
            <a:endParaRPr kumimoji="0" lang="en-US" sz="9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 Unicode MS" pitchFamily="34" charset="-128"/>
            </a:endParaRPr>
          </a:p>
        </p:txBody>
      </p:sp>
      <p:sp>
        <p:nvSpPr>
          <p:cNvPr id="112" name="Oval 111"/>
          <p:cNvSpPr/>
          <p:nvPr/>
        </p:nvSpPr>
        <p:spPr>
          <a:xfrm>
            <a:off x="3690013" y="3442826"/>
            <a:ext cx="131923" cy="131923"/>
          </a:xfrm>
          <a:prstGeom prst="ellipse">
            <a:avLst/>
          </a:prstGeom>
          <a:solidFill>
            <a:schemeClr val="accent4"/>
          </a:solidFill>
          <a:ln w="19050" cap="flat" cmpd="sng" algn="ctr">
            <a:noFill/>
            <a:prstDash val="solid"/>
          </a:ln>
          <a:effectLst/>
        </p:spPr>
        <p:txBody>
          <a:bodyPr vert="horz" lIns="68580" tIns="68580" rIns="68580" bIns="6858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0" hangingPunct="1">
              <a:lnSpc>
                <a:spcPts val="129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Tx/>
              <a:buNone/>
              <a:tabLst/>
              <a:defRPr/>
            </a:pPr>
            <a:endParaRPr kumimoji="0" lang="en-US" sz="9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 Unicode MS" pitchFamily="34" charset="-128"/>
            </a:endParaRPr>
          </a:p>
        </p:txBody>
      </p:sp>
      <p:sp>
        <p:nvSpPr>
          <p:cNvPr id="113" name="Oval 112"/>
          <p:cNvSpPr/>
          <p:nvPr/>
        </p:nvSpPr>
        <p:spPr>
          <a:xfrm>
            <a:off x="5256356" y="3442826"/>
            <a:ext cx="131923" cy="131923"/>
          </a:xfrm>
          <a:prstGeom prst="ellipse">
            <a:avLst/>
          </a:prstGeom>
          <a:solidFill>
            <a:schemeClr val="accent4"/>
          </a:solidFill>
          <a:ln w="19050" cap="flat" cmpd="sng" algn="ctr">
            <a:noFill/>
            <a:prstDash val="solid"/>
          </a:ln>
          <a:effectLst/>
        </p:spPr>
        <p:txBody>
          <a:bodyPr vert="horz" lIns="68580" tIns="68580" rIns="68580" bIns="6858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0" hangingPunct="1">
              <a:lnSpc>
                <a:spcPts val="129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Tx/>
              <a:buNone/>
              <a:tabLst/>
              <a:defRPr/>
            </a:pPr>
            <a:endParaRPr kumimoji="0" lang="en-US" sz="9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 Unicode MS" pitchFamily="34" charset="-128"/>
            </a:endParaRPr>
          </a:p>
        </p:txBody>
      </p:sp>
      <p:sp>
        <p:nvSpPr>
          <p:cNvPr id="114" name="Oval 113"/>
          <p:cNvSpPr/>
          <p:nvPr/>
        </p:nvSpPr>
        <p:spPr>
          <a:xfrm>
            <a:off x="6838346" y="3442826"/>
            <a:ext cx="131923" cy="131923"/>
          </a:xfrm>
          <a:prstGeom prst="ellipse">
            <a:avLst/>
          </a:prstGeom>
          <a:solidFill>
            <a:schemeClr val="accent4"/>
          </a:solidFill>
          <a:ln w="19050" cap="flat" cmpd="sng" algn="ctr">
            <a:noFill/>
            <a:prstDash val="solid"/>
          </a:ln>
          <a:effectLst/>
        </p:spPr>
        <p:txBody>
          <a:bodyPr vert="horz" lIns="68580" tIns="68580" rIns="68580" bIns="6858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0" hangingPunct="1">
              <a:lnSpc>
                <a:spcPts val="129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Tx/>
              <a:buNone/>
              <a:tabLst/>
              <a:defRPr/>
            </a:pPr>
            <a:endParaRPr kumimoji="0" lang="en-US" sz="9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 Unicode MS" pitchFamily="34" charset="-128"/>
            </a:endParaRPr>
          </a:p>
        </p:txBody>
      </p:sp>
      <p:sp>
        <p:nvSpPr>
          <p:cNvPr id="116" name="Rectangle 115"/>
          <p:cNvSpPr/>
          <p:nvPr/>
        </p:nvSpPr>
        <p:spPr>
          <a:xfrm>
            <a:off x="3359889" y="264942"/>
            <a:ext cx="1572251" cy="857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srgbClr val="38364D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117" name="Straight Arrow Connector 116"/>
          <p:cNvCxnSpPr/>
          <p:nvPr/>
        </p:nvCxnSpPr>
        <p:spPr>
          <a:xfrm>
            <a:off x="5422311" y="375134"/>
            <a:ext cx="0" cy="199625"/>
          </a:xfrm>
          <a:prstGeom prst="straightConnector1">
            <a:avLst/>
          </a:prstGeom>
          <a:ln w="190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/>
          <p:cNvCxnSpPr/>
          <p:nvPr/>
        </p:nvCxnSpPr>
        <p:spPr>
          <a:xfrm flipH="1">
            <a:off x="4932140" y="375133"/>
            <a:ext cx="489315" cy="155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Rectangle 118"/>
          <p:cNvSpPr/>
          <p:nvPr/>
        </p:nvSpPr>
        <p:spPr>
          <a:xfrm>
            <a:off x="3277589" y="210113"/>
            <a:ext cx="1690010" cy="681163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38364D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Use square color blocks to call out important information and create visual weight.</a:t>
            </a:r>
          </a:p>
        </p:txBody>
      </p:sp>
      <p:sp>
        <p:nvSpPr>
          <p:cNvPr id="44" name="Content Placeholder 25">
            <a:extLst>
              <a:ext uri="{FF2B5EF4-FFF2-40B4-BE49-F238E27FC236}">
                <a16:creationId xmlns:a16="http://schemas.microsoft.com/office/drawing/2014/main" id="{6E0CD20E-B7C3-4865-96DD-EB3CA28BB5B2}"/>
              </a:ext>
            </a:extLst>
          </p:cNvPr>
          <p:cNvSpPr txBox="1">
            <a:spLocks/>
          </p:cNvSpPr>
          <p:nvPr/>
        </p:nvSpPr>
        <p:spPr>
          <a:xfrm>
            <a:off x="5281863" y="696391"/>
            <a:ext cx="3341437" cy="1710633"/>
          </a:xfrm>
          <a:prstGeom prst="rect">
            <a:avLst/>
          </a:prstGeom>
          <a:solidFill>
            <a:schemeClr val="accent4"/>
          </a:solidFill>
        </p:spPr>
        <p:txBody>
          <a:bodyPr vert="horz" wrap="square" lIns="182880" tIns="182880" rIns="182880" bIns="182880" rtlCol="0" anchor="t">
            <a:spAutoFit/>
          </a:bodyPr>
          <a:lstStyle>
            <a:lvl1pPr marL="0" indent="0" algn="l" defTabSz="4572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chemeClr val="tx1"/>
              </a:buClr>
              <a:buSzPct val="110000"/>
              <a:buFont typeface="Arial" panose="020B0604020202020204" pitchFamily="34" charset="0"/>
              <a:buNone/>
              <a:defRPr lang="en-US" sz="1200" b="0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679450" indent="-285750" algn="l" defTabSz="4572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chemeClr val="tx1"/>
              </a:buClr>
              <a:buFont typeface="Arial"/>
              <a:buNone/>
              <a:defRPr lang="en-US" sz="2800" b="0" kern="1200" baseline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977900" indent="-228600" algn="l" defTabSz="4572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None/>
              <a:defRPr lang="en-US" sz="2800" b="0" kern="1200" baseline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320800" marR="0" indent="-22860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/>
              <a:buNone/>
              <a:tabLst/>
              <a:defRPr lang="en-US" sz="2800" b="0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1600200" indent="-228600" algn="l" defTabSz="4572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None/>
              <a:tabLst/>
              <a:defRPr lang="en-US" sz="2800" b="0" kern="120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Sub-Head</a:t>
            </a:r>
          </a:p>
          <a:p>
            <a:r>
              <a:rPr lang="en-US"/>
              <a:t>Lorem ipsum dolor sit amet, consectetur adipiscing elit. Duis nisi magna, tincidunt </a:t>
            </a:r>
            <a:br>
              <a:rPr lang="en-US"/>
            </a:br>
            <a:r>
              <a:rPr lang="en-US"/>
              <a:t>at convallis in, dapibus vitae sem. Nunc tristique lectus tincidunt libero gravida ultricies. Sed eu fermentum mi. Praesent </a:t>
            </a:r>
            <a:br>
              <a:rPr lang="en-US"/>
            </a:br>
            <a:r>
              <a:rPr lang="en-US"/>
              <a:t>a dolor ut metus commodo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4790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Straight Connector 17"/>
          <p:cNvCxnSpPr>
            <a:cxnSpLocks/>
          </p:cNvCxnSpPr>
          <p:nvPr/>
        </p:nvCxnSpPr>
        <p:spPr>
          <a:xfrm>
            <a:off x="507385" y="2785913"/>
            <a:ext cx="5912465" cy="0"/>
          </a:xfrm>
          <a:prstGeom prst="line">
            <a:avLst/>
          </a:prstGeom>
          <a:ln w="165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le 5"/>
          <p:cNvSpPr>
            <a:spLocks noGrp="1"/>
          </p:cNvSpPr>
          <p:nvPr>
            <p:ph type="title"/>
          </p:nvPr>
        </p:nvSpPr>
        <p:spPr>
          <a:xfrm>
            <a:off x="446463" y="789262"/>
            <a:ext cx="7886700" cy="2086725"/>
          </a:xfrm>
        </p:spPr>
        <p:txBody>
          <a:bodyPr/>
          <a:lstStyle/>
          <a:p>
            <a:r>
              <a:rPr lang="en-US" dirty="0"/>
              <a:t>Bulk Configuration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323FCD-2145-4380-A2B3-8D64BACDF83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74663" y="3065651"/>
            <a:ext cx="7897812" cy="423834"/>
          </a:xfrm>
        </p:spPr>
        <p:txBody>
          <a:bodyPr/>
          <a:lstStyle/>
          <a:p>
            <a:r>
              <a:rPr lang="en-US" dirty="0"/>
              <a:t>Multiple subjects, single request</a:t>
            </a:r>
          </a:p>
        </p:txBody>
      </p:sp>
    </p:spTree>
    <p:extLst>
      <p:ext uri="{BB962C8B-B14F-4D97-AF65-F5344CB8AC3E}">
        <p14:creationId xmlns:p14="http://schemas.microsoft.com/office/powerpoint/2010/main" val="705812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2"/>
          <p:cNvSpPr txBox="1">
            <a:spLocks/>
          </p:cNvSpPr>
          <p:nvPr/>
        </p:nvSpPr>
        <p:spPr>
          <a:xfrm>
            <a:off x="459743" y="218184"/>
            <a:ext cx="8224521" cy="276999"/>
          </a:xfrm>
          <a:prstGeom prst="rect">
            <a:avLst/>
          </a:prstGeom>
        </p:spPr>
        <p:txBody>
          <a:bodyPr vert="horz" wrap="square" lIns="0" tIns="0" rIns="91440" bIns="0" rtlCol="0" anchor="t">
            <a:spAutoFit/>
          </a:bodyPr>
          <a:lstStyle>
            <a:lvl1pPr marL="0" indent="0" algn="l" defTabSz="4572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200"/>
              </a:spcAft>
              <a:buClr>
                <a:schemeClr val="tx1"/>
              </a:buClr>
              <a:buSzPct val="110000"/>
              <a:buFont typeface="Arial" panose="020B0604020202020204" pitchFamily="34" charset="0"/>
              <a:buNone/>
              <a:defRPr lang="en-US" sz="1200" b="0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679450" indent="-285750" algn="l" defTabSz="4572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chemeClr val="tx1"/>
              </a:buClr>
              <a:buFont typeface="Arial"/>
              <a:buNone/>
              <a:defRPr lang="en-US" sz="2800" b="0" kern="1200" baseline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977900" indent="-228600" algn="l" defTabSz="4572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None/>
              <a:defRPr lang="en-US" sz="2800" b="0" kern="1200" baseline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320800" marR="0" indent="-22860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/>
              <a:buNone/>
              <a:tabLst/>
              <a:defRPr lang="en-US" sz="2800" b="0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1600200" indent="-228600" algn="l" defTabSz="4572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None/>
              <a:tabLst/>
              <a:defRPr lang="en-US" sz="2800" b="0" kern="120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Graphs</a:t>
            </a:r>
          </a:p>
        </p:txBody>
      </p:sp>
      <p:sp>
        <p:nvSpPr>
          <p:cNvPr id="22" name="Title 21"/>
          <p:cNvSpPr>
            <a:spLocks noGrp="1"/>
          </p:cNvSpPr>
          <p:nvPr>
            <p:ph type="title"/>
          </p:nvPr>
        </p:nvSpPr>
        <p:spPr>
          <a:xfrm>
            <a:off x="459743" y="937506"/>
            <a:ext cx="4114800" cy="1089529"/>
          </a:xfrm>
        </p:spPr>
        <p:txBody>
          <a:bodyPr/>
          <a:lstStyle/>
          <a:p>
            <a:r>
              <a:rPr lang="en-US" dirty="0">
                <a:ea typeface="Arial" charset="0"/>
              </a:rPr>
              <a:t>Insert bold statement, using </a:t>
            </a:r>
            <a:r>
              <a:rPr lang="en-US" dirty="0">
                <a:solidFill>
                  <a:schemeClr val="accent6"/>
                </a:solidFill>
                <a:ea typeface="Arial" charset="0"/>
              </a:rPr>
              <a:t>accent colors.</a:t>
            </a:r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3016DC-3D46-43FE-A7F3-CCB44F7E086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cxnSp>
        <p:nvCxnSpPr>
          <p:cNvPr id="26" name="Connector: Elbow 25"/>
          <p:cNvCxnSpPr>
            <a:cxnSpLocks/>
          </p:cNvCxnSpPr>
          <p:nvPr/>
        </p:nvCxnSpPr>
        <p:spPr>
          <a:xfrm>
            <a:off x="5337614" y="362199"/>
            <a:ext cx="274320" cy="365760"/>
          </a:xfrm>
          <a:prstGeom prst="bentConnector2">
            <a:avLst/>
          </a:prstGeom>
          <a:ln w="190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7" name="Chart 26"/>
          <p:cNvGraphicFramePr/>
          <p:nvPr>
            <p:extLst/>
          </p:nvPr>
        </p:nvGraphicFramePr>
        <p:xfrm>
          <a:off x="628650" y="2179121"/>
          <a:ext cx="7886700" cy="21294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1" name="Rectangle 30"/>
          <p:cNvSpPr/>
          <p:nvPr/>
        </p:nvSpPr>
        <p:spPr>
          <a:xfrm>
            <a:off x="3182592" y="213755"/>
            <a:ext cx="2178772" cy="463138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38364D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Example of small copy block with subhead, use white for best contrast.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472883" y="771016"/>
            <a:ext cx="2079563" cy="1926782"/>
          </a:xfrm>
          <a:prstGeom prst="rect">
            <a:avLst/>
          </a:prstGeom>
          <a:noFill/>
          <a:ln w="38100" cap="flat" cmpd="sng" algn="ctr">
            <a:noFill/>
            <a:prstDash val="solid"/>
          </a:ln>
          <a:effectLst/>
        </p:spPr>
        <p:txBody>
          <a:bodyPr vert="horz" lIns="54864" tIns="51435" rIns="34290" bIns="51435" rtlCol="0" anchor="t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40% More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Lorem ipsum dolor sit </a:t>
            </a: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amet</a:t>
            </a: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, </a:t>
            </a: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consectetur</a:t>
            </a: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adipiscing</a:t>
            </a: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elit</a:t>
            </a: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. </a:t>
            </a: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Duis</a:t>
            </a: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nisi magna, </a:t>
            </a: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tincidunt</a:t>
            </a: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at convallis in, </a:t>
            </a: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dapibus</a:t>
            </a: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vitae sem. Nunc </a:t>
            </a: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tristique</a:t>
            </a: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lectus</a:t>
            </a: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tincidunt</a:t>
            </a: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libero gravida </a:t>
            </a: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ultricies</a:t>
            </a: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. 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Arial" charset="0"/>
              <a:cs typeface="Arial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650632" y="771016"/>
            <a:ext cx="2079563" cy="1926782"/>
          </a:xfrm>
          <a:prstGeom prst="rect">
            <a:avLst/>
          </a:prstGeom>
          <a:noFill/>
          <a:ln w="38100" cap="flat" cmpd="sng" algn="ctr">
            <a:noFill/>
            <a:prstDash val="solid"/>
          </a:ln>
          <a:effectLst/>
        </p:spPr>
        <p:txBody>
          <a:bodyPr vert="horz" lIns="54864" tIns="51435" rIns="34290" bIns="51435" rtlCol="0" anchor="t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2 Million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Lorem ipsum dolor sit </a:t>
            </a: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amet</a:t>
            </a: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, </a:t>
            </a: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consectetur</a:t>
            </a: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adipiscing</a:t>
            </a: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elit</a:t>
            </a: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. </a:t>
            </a: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Duis</a:t>
            </a: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nisi magna, </a:t>
            </a: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tincidunt</a:t>
            </a: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at convallis in, </a:t>
            </a: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dapibus</a:t>
            </a: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vitae sem. Nunc </a:t>
            </a: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tristique</a:t>
            </a: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lectus</a:t>
            </a: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tincidunt</a:t>
            </a: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libero gravida </a:t>
            </a: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ultricies</a:t>
            </a: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. 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9823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2"/>
          <p:cNvSpPr txBox="1">
            <a:spLocks/>
          </p:cNvSpPr>
          <p:nvPr/>
        </p:nvSpPr>
        <p:spPr>
          <a:xfrm>
            <a:off x="459743" y="218184"/>
            <a:ext cx="8224521" cy="276999"/>
          </a:xfrm>
          <a:prstGeom prst="rect">
            <a:avLst/>
          </a:prstGeom>
        </p:spPr>
        <p:txBody>
          <a:bodyPr vert="horz" wrap="square" lIns="0" tIns="0" rIns="91440" bIns="0" rtlCol="0" anchor="t">
            <a:spAutoFit/>
          </a:bodyPr>
          <a:lstStyle>
            <a:lvl1pPr marL="0" indent="0" algn="l" defTabSz="4572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200"/>
              </a:spcAft>
              <a:buClr>
                <a:schemeClr val="tx1"/>
              </a:buClr>
              <a:buSzPct val="110000"/>
              <a:buFont typeface="Arial" panose="020B0604020202020204" pitchFamily="34" charset="0"/>
              <a:buNone/>
              <a:defRPr lang="en-US" sz="1200" b="0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679450" indent="-285750" algn="l" defTabSz="4572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chemeClr val="tx1"/>
              </a:buClr>
              <a:buFont typeface="Arial"/>
              <a:buNone/>
              <a:defRPr lang="en-US" sz="2800" b="0" kern="1200" baseline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977900" indent="-228600" algn="l" defTabSz="4572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None/>
              <a:defRPr lang="en-US" sz="2800" b="0" kern="1200" baseline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320800" marR="0" indent="-22860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/>
              <a:buNone/>
              <a:tabLst/>
              <a:defRPr lang="en-US" sz="2800" b="0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1600200" indent="-228600" algn="l" defTabSz="4572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None/>
              <a:tabLst/>
              <a:defRPr lang="en-US" sz="2800" b="0" kern="120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Graphs 2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680399"/>
            <a:ext cx="4114800" cy="1588127"/>
          </a:xfrm>
        </p:spPr>
        <p:txBody>
          <a:bodyPr/>
          <a:lstStyle/>
          <a:p>
            <a:r>
              <a:rPr lang="en-US" dirty="0"/>
              <a:t>Insert bold statement, using </a:t>
            </a:r>
            <a:r>
              <a:rPr lang="en-US" dirty="0">
                <a:solidFill>
                  <a:schemeClr val="accent3"/>
                </a:solidFill>
              </a:rPr>
              <a:t>accent colors.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Heading</a:t>
            </a:r>
          </a:p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Duis nisi magna, </a:t>
            </a:r>
            <a:r>
              <a:rPr lang="en-US" dirty="0" err="1"/>
              <a:t>tincidunt</a:t>
            </a:r>
            <a:r>
              <a:rPr lang="en-US" dirty="0"/>
              <a:t> at convallis in, </a:t>
            </a:r>
            <a:r>
              <a:rPr lang="en-US" dirty="0" err="1"/>
              <a:t>dapibus</a:t>
            </a:r>
            <a:r>
              <a:rPr lang="en-US" dirty="0"/>
              <a:t> vitae sem. Nunc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libero gravida </a:t>
            </a:r>
            <a:r>
              <a:rPr lang="en-US" dirty="0" err="1"/>
              <a:t>ultricies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fermentum</a:t>
            </a:r>
            <a:r>
              <a:rPr lang="en-US" dirty="0"/>
              <a:t> mi. </a:t>
            </a:r>
            <a:r>
              <a:rPr lang="en-US" dirty="0" err="1"/>
              <a:t>Praesent</a:t>
            </a:r>
            <a:r>
              <a:rPr lang="en-US" dirty="0"/>
              <a:t> a dolor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metus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justo</a:t>
            </a:r>
            <a:r>
              <a:rPr lang="en-US" dirty="0"/>
              <a:t>. Duis </a:t>
            </a:r>
            <a:r>
              <a:rPr lang="en-US" dirty="0" err="1"/>
              <a:t>porttitor</a:t>
            </a:r>
            <a:r>
              <a:rPr lang="en-US" dirty="0"/>
              <a:t> et </a:t>
            </a:r>
            <a:r>
              <a:rPr lang="en-US" dirty="0" err="1"/>
              <a:t>lacus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. </a:t>
            </a:r>
            <a:r>
              <a:rPr lang="en-US" dirty="0" err="1"/>
              <a:t>Nullam</a:t>
            </a:r>
            <a:r>
              <a:rPr lang="en-US" dirty="0"/>
              <a:t> ex </a:t>
            </a:r>
            <a:r>
              <a:rPr lang="en-US" dirty="0" err="1"/>
              <a:t>orci</a:t>
            </a:r>
            <a:r>
              <a:rPr lang="en-US" dirty="0"/>
              <a:t>, convallis vitae </a:t>
            </a:r>
            <a:r>
              <a:rPr lang="en-US" dirty="0" err="1"/>
              <a:t>efficitur</a:t>
            </a:r>
            <a:r>
              <a:rPr lang="en-US" dirty="0"/>
              <a:t> a, </a:t>
            </a:r>
            <a:r>
              <a:rPr lang="en-US" dirty="0" err="1"/>
              <a:t>imperdiet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purus</a:t>
            </a:r>
            <a:r>
              <a:rPr lang="en-US" dirty="0"/>
              <a:t>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26" name="Content Placeholder 17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657977292"/>
              </p:ext>
            </p:extLst>
          </p:nvPr>
        </p:nvGraphicFramePr>
        <p:xfrm>
          <a:off x="4648200" y="681038"/>
          <a:ext cx="4038600" cy="33845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0EE831A-9CDB-4056-9B31-AAB372249CA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cxnSp>
        <p:nvCxnSpPr>
          <p:cNvPr id="24" name="Connector: Elbow 23"/>
          <p:cNvCxnSpPr>
            <a:cxnSpLocks/>
          </p:cNvCxnSpPr>
          <p:nvPr/>
        </p:nvCxnSpPr>
        <p:spPr>
          <a:xfrm>
            <a:off x="5337614" y="362199"/>
            <a:ext cx="274320" cy="365760"/>
          </a:xfrm>
          <a:prstGeom prst="bentConnector2">
            <a:avLst/>
          </a:prstGeom>
          <a:ln w="190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3111336" y="201881"/>
            <a:ext cx="2341524" cy="443435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B2335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Mixed highlight colors are acceptable when used for differentiating information.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38364D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21919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itle 1"/>
          <p:cNvSpPr txBox="1">
            <a:spLocks/>
          </p:cNvSpPr>
          <p:nvPr/>
        </p:nvSpPr>
        <p:spPr>
          <a:xfrm>
            <a:off x="449035" y="0"/>
            <a:ext cx="2673992" cy="77101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38364D"/>
              </a:solidFill>
              <a:effectLst/>
              <a:uLnTx/>
              <a:uFillTx/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0" name="Text Placeholder 3"/>
          <p:cNvSpPr txBox="1">
            <a:spLocks/>
          </p:cNvSpPr>
          <p:nvPr/>
        </p:nvSpPr>
        <p:spPr>
          <a:xfrm>
            <a:off x="412108" y="679417"/>
            <a:ext cx="2658166" cy="517746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+"/>
              <a:defRPr sz="2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42368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42368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42368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38364D"/>
              </a:solidFill>
              <a:effectLst/>
              <a:uLnTx/>
              <a:uFillTx/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Headline</a:t>
            </a:r>
            <a:br>
              <a:rPr lang="en-US" dirty="0"/>
            </a:b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Text/Bulleted Tables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0DC692-2026-4CDB-B3FE-4CD2C44C2B4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cxnSp>
        <p:nvCxnSpPr>
          <p:cNvPr id="66" name="Connector: Elbow 65"/>
          <p:cNvCxnSpPr>
            <a:cxnSpLocks/>
          </p:cNvCxnSpPr>
          <p:nvPr/>
        </p:nvCxnSpPr>
        <p:spPr>
          <a:xfrm>
            <a:off x="5717624" y="540329"/>
            <a:ext cx="274320" cy="365760"/>
          </a:xfrm>
          <a:prstGeom prst="bentConnector2">
            <a:avLst/>
          </a:prstGeom>
          <a:ln w="190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 62"/>
          <p:cNvSpPr/>
          <p:nvPr/>
        </p:nvSpPr>
        <p:spPr>
          <a:xfrm>
            <a:off x="3610099" y="192850"/>
            <a:ext cx="2159629" cy="709673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B2335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Use neutral colors as background to contain and separate information. Add color block to highlight heading.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38364D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aphicFrame>
        <p:nvGraphicFramePr>
          <p:cNvPr id="71" name="Table 7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8205393"/>
              </p:ext>
            </p:extLst>
          </p:nvPr>
        </p:nvGraphicFramePr>
        <p:xfrm>
          <a:off x="5154415" y="1144697"/>
          <a:ext cx="1684866" cy="1575134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684866">
                  <a:extLst>
                    <a:ext uri="{9D8B030D-6E8A-4147-A177-3AD203B41FA5}">
                      <a16:colId xmlns:a16="http://schemas.microsoft.com/office/drawing/2014/main" val="3518708560"/>
                    </a:ext>
                  </a:extLst>
                </a:gridCol>
              </a:tblGrid>
              <a:tr h="317407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+mn-lt"/>
                        </a:rPr>
                        <a:t>Forrester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8787139"/>
                  </a:ext>
                </a:extLst>
              </a:tr>
              <a:tr h="1257727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375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800" b="1">
                          <a:solidFill>
                            <a:srgbClr val="37394E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kumimoji="0" lang="en-US" sz="105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7394E"/>
                          </a:solidFill>
                          <a:effectLst/>
                          <a:uLnTx/>
                          <a:uFillTx/>
                          <a:latin typeface="Arial"/>
                          <a:ea typeface="Arial"/>
                          <a:cs typeface="Arial"/>
                          <a:sym typeface="Arial"/>
                        </a:rPr>
                        <a:t>Forrester names</a:t>
                      </a:r>
                      <a:r>
                        <a:rPr kumimoji="0" lang="en-US" sz="938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7394E"/>
                          </a:solidFill>
                          <a:effectLst/>
                          <a:uLnTx/>
                          <a:uFillTx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kumimoji="0" lang="en-US" sz="105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7394E"/>
                          </a:solidFill>
                          <a:effectLst/>
                          <a:uLnTx/>
                          <a:uFillTx/>
                          <a:latin typeface="Arial"/>
                          <a:ea typeface="Arial"/>
                          <a:cs typeface="Arial"/>
                          <a:sym typeface="Arial"/>
                        </a:rPr>
                        <a:t>CA                a Leader in:</a:t>
                      </a:r>
                    </a:p>
                    <a:p>
                      <a:pPr marL="108347" marR="0" lvl="0" indent="-108347" algn="l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375"/>
                        </a:spcBef>
                        <a:spcAft>
                          <a:spcPts val="0"/>
                        </a:spcAft>
                        <a:buClrTx/>
                        <a:buSzPct val="100000"/>
                        <a:buFont typeface="Arial"/>
                        <a:buChar char="•"/>
                        <a:tabLst/>
                        <a:defRPr sz="2800">
                          <a:solidFill>
                            <a:srgbClr val="37394E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kumimoji="0" 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7394E"/>
                          </a:solidFill>
                          <a:effectLst/>
                          <a:uLnTx/>
                          <a:uFillTx/>
                          <a:latin typeface="Arial"/>
                          <a:ea typeface="Arial"/>
                          <a:cs typeface="Arial"/>
                          <a:sym typeface="Arial"/>
                        </a:rPr>
                        <a:t>API Management</a:t>
                      </a:r>
                      <a:r>
                        <a:rPr kumimoji="0" lang="en-US" sz="1050" b="0" i="0" u="none" strike="noStrike" kern="1200" cap="none" spc="0" normalizeH="0" baseline="30000" noProof="0" dirty="0">
                          <a:ln>
                            <a:noFill/>
                          </a:ln>
                          <a:solidFill>
                            <a:srgbClr val="37394E"/>
                          </a:solidFill>
                          <a:effectLst/>
                          <a:uLnTx/>
                          <a:uFillTx/>
                          <a:latin typeface="Arial"/>
                          <a:ea typeface="Arial"/>
                          <a:cs typeface="Arial"/>
                          <a:sym typeface="Arial"/>
                        </a:rPr>
                        <a:t>6</a:t>
                      </a:r>
                    </a:p>
                    <a:p>
                      <a:pPr marL="108347" marR="0" lvl="0" indent="-108347" algn="l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375"/>
                        </a:spcBef>
                        <a:spcAft>
                          <a:spcPts val="0"/>
                        </a:spcAft>
                        <a:buClrTx/>
                        <a:buSzPct val="100000"/>
                        <a:buFont typeface="Arial"/>
                        <a:buChar char="•"/>
                        <a:tabLst/>
                        <a:defRPr sz="2800">
                          <a:solidFill>
                            <a:srgbClr val="37394E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kumimoji="0" 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7394E"/>
                          </a:solidFill>
                          <a:effectLst/>
                          <a:uLnTx/>
                          <a:uFillTx/>
                          <a:latin typeface="Arial"/>
                          <a:ea typeface="Arial"/>
                          <a:cs typeface="Arial"/>
                          <a:sym typeface="Arial"/>
                        </a:rPr>
                        <a:t>Application Performance Management</a:t>
                      </a:r>
                      <a:r>
                        <a:rPr kumimoji="0" lang="en-US" sz="1050" b="0" i="0" u="none" strike="noStrike" kern="1200" cap="none" spc="0" normalizeH="0" baseline="30000" noProof="0" dirty="0">
                          <a:ln>
                            <a:noFill/>
                          </a:ln>
                          <a:solidFill>
                            <a:srgbClr val="37394E"/>
                          </a:solidFill>
                          <a:effectLst/>
                          <a:uLnTx/>
                          <a:uFillTx/>
                          <a:latin typeface="Arial"/>
                          <a:ea typeface="Arial"/>
                          <a:cs typeface="Arial"/>
                          <a:sym typeface="Arial"/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8011038"/>
                  </a:ext>
                </a:extLst>
              </a:tr>
            </a:tbl>
          </a:graphicData>
        </a:graphic>
      </p:graphicFrame>
      <p:graphicFrame>
        <p:nvGraphicFramePr>
          <p:cNvPr id="72" name="Table 7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4898089"/>
              </p:ext>
            </p:extLst>
          </p:nvPr>
        </p:nvGraphicFramePr>
        <p:xfrm>
          <a:off x="5154415" y="2816390"/>
          <a:ext cx="1684866" cy="1403474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684866">
                  <a:extLst>
                    <a:ext uri="{9D8B030D-6E8A-4147-A177-3AD203B41FA5}">
                      <a16:colId xmlns:a16="http://schemas.microsoft.com/office/drawing/2014/main" val="3518708560"/>
                    </a:ext>
                  </a:extLst>
                </a:gridCol>
              </a:tblGrid>
              <a:tr h="277268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+mn-lt"/>
                        </a:rPr>
                        <a:t>Ovum</a:t>
                      </a:r>
                      <a:endParaRPr lang="en-US" sz="16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8787139"/>
                  </a:ext>
                </a:extLst>
              </a:tr>
              <a:tr h="1098674">
                <a:tc>
                  <a:txBody>
                    <a:bodyPr/>
                    <a:lstStyle/>
                    <a:p>
                      <a:pPr defTabSz="171450">
                        <a:spcBef>
                          <a:spcPts val="375"/>
                        </a:spcBef>
                        <a:defRPr sz="2800" b="1">
                          <a:solidFill>
                            <a:srgbClr val="37394E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sz="1050" b="1" dirty="0">
                          <a:ea typeface="Arial"/>
                          <a:cs typeface="Arial"/>
                          <a:sym typeface="Arial"/>
                        </a:rPr>
                        <a:t>Ovum names CA                                  a Leader in:</a:t>
                      </a:r>
                    </a:p>
                    <a:p>
                      <a:pPr marL="108347" indent="-108347" defTabSz="171450">
                        <a:spcBef>
                          <a:spcPts val="375"/>
                        </a:spcBef>
                        <a:buClr>
                          <a:srgbClr val="36384E"/>
                        </a:buClr>
                        <a:buSzPct val="100000"/>
                        <a:buFont typeface="Arial"/>
                        <a:buChar char="•"/>
                        <a:defRPr sz="2800">
                          <a:solidFill>
                            <a:srgbClr val="37394E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sz="1050" dirty="0">
                          <a:ea typeface="Arial"/>
                          <a:cs typeface="Arial"/>
                          <a:sym typeface="Arial"/>
                        </a:rPr>
                        <a:t>API Management</a:t>
                      </a:r>
                      <a:r>
                        <a:rPr lang="en-US" sz="1050" baseline="30000" dirty="0">
                          <a:ea typeface="Arial"/>
                          <a:cs typeface="Arial"/>
                          <a:sym typeface="Arial"/>
                        </a:rPr>
                        <a:t>9</a:t>
                      </a:r>
                    </a:p>
                    <a:p>
                      <a:pPr marL="108347" indent="-108347" defTabSz="171450">
                        <a:spcBef>
                          <a:spcPts val="375"/>
                        </a:spcBef>
                        <a:buClr>
                          <a:srgbClr val="36384E"/>
                        </a:buClr>
                        <a:buSzPct val="100000"/>
                        <a:buFont typeface="Arial"/>
                        <a:buChar char="•"/>
                        <a:defRPr sz="2800">
                          <a:solidFill>
                            <a:srgbClr val="37394E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sz="1050" dirty="0">
                          <a:ea typeface="Arial"/>
                          <a:cs typeface="Arial"/>
                          <a:sym typeface="Arial"/>
                        </a:rPr>
                        <a:t>Privileged Identity Management</a:t>
                      </a:r>
                      <a:r>
                        <a:rPr lang="en-US" sz="1050" baseline="30000" dirty="0">
                          <a:ea typeface="Arial"/>
                          <a:cs typeface="Arial"/>
                          <a:sym typeface="Arial"/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8011038"/>
                  </a:ext>
                </a:extLst>
              </a:tr>
            </a:tbl>
          </a:graphicData>
        </a:graphic>
      </p:graphicFrame>
      <p:graphicFrame>
        <p:nvGraphicFramePr>
          <p:cNvPr id="73" name="Table 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7276203"/>
              </p:ext>
            </p:extLst>
          </p:nvPr>
        </p:nvGraphicFramePr>
        <p:xfrm>
          <a:off x="3344777" y="1144696"/>
          <a:ext cx="1744579" cy="3081528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744579">
                  <a:extLst>
                    <a:ext uri="{9D8B030D-6E8A-4147-A177-3AD203B41FA5}">
                      <a16:colId xmlns:a16="http://schemas.microsoft.com/office/drawing/2014/main" val="3518708560"/>
                    </a:ext>
                  </a:extLst>
                </a:gridCol>
              </a:tblGrid>
              <a:tr h="330357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+mn-lt"/>
                        </a:rPr>
                        <a:t>Gartner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8787139"/>
                  </a:ext>
                </a:extLst>
              </a:tr>
              <a:tr h="2751171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Bef>
                          <a:spcPts val="375"/>
                        </a:spcBef>
                        <a:defRPr sz="2800" b="1">
                          <a:solidFill>
                            <a:srgbClr val="37394E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sz="1050" b="1" dirty="0">
                          <a:ea typeface="Arial"/>
                          <a:cs typeface="Arial"/>
                          <a:sym typeface="Arial"/>
                        </a:rPr>
                        <a:t>Gartner names CA                       a Leader in:</a:t>
                      </a:r>
                    </a:p>
                    <a:p>
                      <a:pPr marL="108347" indent="-108347" algn="l">
                        <a:lnSpc>
                          <a:spcPct val="107000"/>
                        </a:lnSpc>
                        <a:spcBef>
                          <a:spcPts val="375"/>
                        </a:spcBef>
                        <a:buSzPct val="100000"/>
                        <a:buFont typeface="Arial"/>
                        <a:buChar char="•"/>
                        <a:tabLst>
                          <a:tab pos="171450" algn="l"/>
                        </a:tabLst>
                        <a:defRPr sz="2800">
                          <a:solidFill>
                            <a:srgbClr val="37394E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sz="1050" dirty="0">
                          <a:ea typeface="Arial"/>
                          <a:cs typeface="Arial"/>
                          <a:sym typeface="Arial"/>
                        </a:rPr>
                        <a:t>API Management</a:t>
                      </a:r>
                      <a:r>
                        <a:rPr lang="en-US" sz="1050" baseline="30000" dirty="0">
                          <a:ea typeface="Arial"/>
                          <a:cs typeface="Arial"/>
                          <a:sym typeface="Arial"/>
                        </a:rPr>
                        <a:t>1</a:t>
                      </a:r>
                    </a:p>
                    <a:p>
                      <a:pPr marL="108347" indent="-108347" algn="l">
                        <a:lnSpc>
                          <a:spcPct val="107000"/>
                        </a:lnSpc>
                        <a:spcBef>
                          <a:spcPts val="375"/>
                        </a:spcBef>
                        <a:buSzPct val="100000"/>
                        <a:buFont typeface="Arial"/>
                        <a:buChar char="•"/>
                        <a:tabLst>
                          <a:tab pos="171450" algn="l"/>
                        </a:tabLst>
                        <a:defRPr sz="2800">
                          <a:solidFill>
                            <a:srgbClr val="37394E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sz="1050" dirty="0">
                          <a:ea typeface="Arial"/>
                          <a:cs typeface="Arial"/>
                          <a:sym typeface="Arial"/>
                        </a:rPr>
                        <a:t>Project and Portfolio Management</a:t>
                      </a:r>
                      <a:r>
                        <a:rPr lang="en-US" sz="1050" baseline="30000" dirty="0">
                          <a:ea typeface="Arial"/>
                          <a:cs typeface="Arial"/>
                          <a:sym typeface="Arial"/>
                        </a:rPr>
                        <a:t>2</a:t>
                      </a:r>
                    </a:p>
                    <a:p>
                      <a:pPr marL="108347" indent="-108347" algn="l">
                        <a:lnSpc>
                          <a:spcPct val="107000"/>
                        </a:lnSpc>
                        <a:spcBef>
                          <a:spcPts val="375"/>
                        </a:spcBef>
                        <a:buSzPct val="100000"/>
                        <a:buFont typeface="Arial"/>
                        <a:buChar char="•"/>
                        <a:tabLst>
                          <a:tab pos="171450" algn="l"/>
                        </a:tabLst>
                        <a:defRPr sz="2800">
                          <a:solidFill>
                            <a:srgbClr val="37394E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sz="1050" dirty="0">
                          <a:ea typeface="Arial"/>
                          <a:cs typeface="Arial"/>
                          <a:sym typeface="Arial"/>
                        </a:rPr>
                        <a:t>Application Release Automation</a:t>
                      </a:r>
                      <a:r>
                        <a:rPr lang="en-US" sz="1050" baseline="30000" dirty="0">
                          <a:ea typeface="Arial"/>
                          <a:cs typeface="Arial"/>
                          <a:sym typeface="Arial"/>
                        </a:rPr>
                        <a:t>3</a:t>
                      </a:r>
                    </a:p>
                    <a:p>
                      <a:pPr marL="108347" indent="-108347" algn="l">
                        <a:lnSpc>
                          <a:spcPct val="107000"/>
                        </a:lnSpc>
                        <a:spcBef>
                          <a:spcPts val="375"/>
                        </a:spcBef>
                        <a:buSzPct val="100000"/>
                        <a:buFont typeface="Arial"/>
                        <a:buChar char="•"/>
                        <a:tabLst>
                          <a:tab pos="171450" algn="l"/>
                        </a:tabLst>
                        <a:defRPr sz="2800">
                          <a:solidFill>
                            <a:srgbClr val="37394E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sz="1050" dirty="0">
                          <a:ea typeface="Arial"/>
                          <a:cs typeface="Arial"/>
                          <a:sym typeface="Arial"/>
                        </a:rPr>
                        <a:t>IT Portfolio Analysis Applications</a:t>
                      </a:r>
                      <a:r>
                        <a:rPr lang="en-US" sz="1050" baseline="30000" dirty="0">
                          <a:ea typeface="Arial"/>
                          <a:cs typeface="Arial"/>
                          <a:sym typeface="Arial"/>
                        </a:rPr>
                        <a:t>4</a:t>
                      </a:r>
                    </a:p>
                    <a:p>
                      <a:pPr marL="108347" indent="-108347" algn="l">
                        <a:lnSpc>
                          <a:spcPct val="107000"/>
                        </a:lnSpc>
                        <a:spcBef>
                          <a:spcPts val="375"/>
                        </a:spcBef>
                        <a:buSzPct val="100000"/>
                        <a:buFont typeface="Arial"/>
                        <a:buChar char="•"/>
                        <a:tabLst>
                          <a:tab pos="171450" algn="l"/>
                        </a:tabLst>
                        <a:defRPr sz="2800">
                          <a:solidFill>
                            <a:srgbClr val="37394E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sz="1050" dirty="0">
                          <a:ea typeface="Arial"/>
                          <a:cs typeface="Arial"/>
                          <a:sym typeface="Arial"/>
                        </a:rPr>
                        <a:t>Identity Governance and Administration</a:t>
                      </a:r>
                      <a:r>
                        <a:rPr lang="en-US" sz="1050" baseline="30000" dirty="0">
                          <a:ea typeface="Arial"/>
                          <a:cs typeface="Arial"/>
                          <a:sym typeface="Arial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8011038"/>
                  </a:ext>
                </a:extLst>
              </a:tr>
            </a:tbl>
          </a:graphicData>
        </a:graphic>
      </p:graphicFrame>
      <p:graphicFrame>
        <p:nvGraphicFramePr>
          <p:cNvPr id="74" name="Table 7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3799097"/>
              </p:ext>
            </p:extLst>
          </p:nvPr>
        </p:nvGraphicFramePr>
        <p:xfrm>
          <a:off x="6930185" y="1144697"/>
          <a:ext cx="1684866" cy="1283366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684866">
                  <a:extLst>
                    <a:ext uri="{9D8B030D-6E8A-4147-A177-3AD203B41FA5}">
                      <a16:colId xmlns:a16="http://schemas.microsoft.com/office/drawing/2014/main" val="3518708560"/>
                    </a:ext>
                  </a:extLst>
                </a:gridCol>
              </a:tblGrid>
              <a:tr h="246956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+mn-lt"/>
                        </a:rPr>
                        <a:t>IDC </a:t>
                      </a:r>
                      <a:r>
                        <a:rPr lang="en-US" sz="1400" dirty="0" err="1">
                          <a:solidFill>
                            <a:schemeClr val="tx1"/>
                          </a:solidFill>
                          <a:latin typeface="+mn-lt"/>
                        </a:rPr>
                        <a:t>Marketscape</a:t>
                      </a:r>
                      <a:endParaRPr lang="en-US" sz="14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8787139"/>
                  </a:ext>
                </a:extLst>
              </a:tr>
              <a:tr h="97856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Bef>
                          <a:spcPts val="375"/>
                        </a:spcBef>
                        <a:defRPr sz="2800" b="1">
                          <a:solidFill>
                            <a:srgbClr val="37394E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sz="1050" b="1" dirty="0">
                          <a:ea typeface="Arial"/>
                          <a:cs typeface="Arial"/>
                          <a:sym typeface="Arial"/>
                        </a:rPr>
                        <a:t>IDC </a:t>
                      </a:r>
                      <a:r>
                        <a:rPr lang="en-US" sz="1050" b="1" dirty="0" err="1">
                          <a:ea typeface="Arial"/>
                          <a:cs typeface="Arial"/>
                          <a:sym typeface="Arial"/>
                        </a:rPr>
                        <a:t>MarketScape</a:t>
                      </a:r>
                      <a:r>
                        <a:rPr lang="en-US" sz="1050" b="1" dirty="0">
                          <a:ea typeface="Arial"/>
                          <a:cs typeface="Arial"/>
                          <a:sym typeface="Arial"/>
                        </a:rPr>
                        <a:t> names </a:t>
                      </a:r>
                      <a:r>
                        <a:rPr lang="en-US" sz="1050" b="1" spc="-42" dirty="0">
                          <a:ea typeface="Arial"/>
                          <a:cs typeface="Arial"/>
                          <a:sym typeface="Arial"/>
                        </a:rPr>
                        <a:t>CA a </a:t>
                      </a:r>
                      <a:r>
                        <a:rPr lang="en-US" sz="1050" b="1" dirty="0">
                          <a:ea typeface="Arial"/>
                          <a:cs typeface="Arial"/>
                          <a:sym typeface="Arial"/>
                        </a:rPr>
                        <a:t>Leader in:</a:t>
                      </a:r>
                    </a:p>
                    <a:p>
                      <a:pPr marL="171450" indent="-126206" defTabSz="171450">
                        <a:spcBef>
                          <a:spcPts val="375"/>
                        </a:spcBef>
                        <a:buClr>
                          <a:srgbClr val="36384E"/>
                        </a:buClr>
                        <a:buSzPct val="100000"/>
                        <a:buFont typeface="Arial"/>
                        <a:buChar char="•"/>
                        <a:defRPr sz="2800">
                          <a:solidFill>
                            <a:srgbClr val="37394E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sz="1050" dirty="0">
                          <a:ea typeface="Arial"/>
                          <a:cs typeface="Arial"/>
                          <a:sym typeface="Arial"/>
                        </a:rPr>
                        <a:t>Project and Portfolio Management</a:t>
                      </a:r>
                      <a:r>
                        <a:rPr lang="en-US" sz="1050" baseline="30000" dirty="0">
                          <a:ea typeface="Arial"/>
                          <a:cs typeface="Arial"/>
                          <a:sym typeface="Arial"/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8011038"/>
                  </a:ext>
                </a:extLst>
              </a:tr>
            </a:tbl>
          </a:graphicData>
        </a:graphic>
      </p:graphicFrame>
      <p:graphicFrame>
        <p:nvGraphicFramePr>
          <p:cNvPr id="75" name="Table 7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4720218"/>
              </p:ext>
            </p:extLst>
          </p:nvPr>
        </p:nvGraphicFramePr>
        <p:xfrm>
          <a:off x="6930185" y="2547686"/>
          <a:ext cx="1684866" cy="166878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684866">
                  <a:extLst>
                    <a:ext uri="{9D8B030D-6E8A-4147-A177-3AD203B41FA5}">
                      <a16:colId xmlns:a16="http://schemas.microsoft.com/office/drawing/2014/main" val="3518708560"/>
                    </a:ext>
                  </a:extLst>
                </a:gridCol>
              </a:tblGrid>
              <a:tr h="277268">
                <a:tc>
                  <a:txBody>
                    <a:bodyPr/>
                    <a:lstStyle/>
                    <a:p>
                      <a:r>
                        <a:rPr lang="en-US" sz="1400" dirty="0" err="1">
                          <a:solidFill>
                            <a:schemeClr val="tx1"/>
                          </a:solidFill>
                          <a:latin typeface="+mn-lt"/>
                        </a:rPr>
                        <a:t>KuppingerCole</a:t>
                      </a:r>
                      <a:endParaRPr lang="en-US" sz="14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8787139"/>
                  </a:ext>
                </a:extLst>
              </a:tr>
              <a:tr h="1098674">
                <a:tc>
                  <a:txBody>
                    <a:bodyPr/>
                    <a:lstStyle/>
                    <a:p>
                      <a:pPr defTabSz="171450">
                        <a:spcBef>
                          <a:spcPts val="375"/>
                        </a:spcBef>
                        <a:defRPr sz="2800" b="1">
                          <a:solidFill>
                            <a:srgbClr val="37394E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sz="1050" b="1" dirty="0" err="1">
                          <a:ea typeface="Arial"/>
                          <a:cs typeface="Arial"/>
                          <a:sym typeface="Arial"/>
                        </a:rPr>
                        <a:t>KuppingerCole</a:t>
                      </a:r>
                      <a:r>
                        <a:rPr lang="en-US" sz="1050" b="1" dirty="0">
                          <a:ea typeface="Arial"/>
                          <a:cs typeface="Arial"/>
                          <a:sym typeface="Arial"/>
                        </a:rPr>
                        <a:t> names</a:t>
                      </a:r>
                      <a:r>
                        <a:rPr lang="en-US" sz="1050" b="1" spc="-53" dirty="0">
                          <a:ea typeface="Arial"/>
                          <a:cs typeface="Arial"/>
                          <a:sym typeface="Arial"/>
                        </a:rPr>
                        <a:t> CA a </a:t>
                      </a:r>
                      <a:r>
                        <a:rPr lang="en-US" sz="1050" b="1" dirty="0">
                          <a:ea typeface="Arial"/>
                          <a:cs typeface="Arial"/>
                          <a:sym typeface="Arial"/>
                        </a:rPr>
                        <a:t>leader in:</a:t>
                      </a:r>
                    </a:p>
                    <a:p>
                      <a:pPr marL="126206" indent="-126206" defTabSz="171450">
                        <a:spcBef>
                          <a:spcPts val="375"/>
                        </a:spcBef>
                        <a:buClr>
                          <a:srgbClr val="36384E"/>
                        </a:buClr>
                        <a:buSzPct val="100000"/>
                        <a:buFont typeface="Arial"/>
                        <a:buChar char="•"/>
                        <a:defRPr sz="2800">
                          <a:solidFill>
                            <a:srgbClr val="37394E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sz="1050" dirty="0">
                          <a:ea typeface="Arial"/>
                          <a:cs typeface="Arial"/>
                          <a:sym typeface="Arial"/>
                        </a:rPr>
                        <a:t>Privileged Access Management</a:t>
                      </a:r>
                      <a:r>
                        <a:rPr lang="en-US" sz="1050" baseline="30000" dirty="0">
                          <a:ea typeface="Arial"/>
                          <a:cs typeface="Arial"/>
                          <a:sym typeface="Arial"/>
                        </a:rPr>
                        <a:t>11</a:t>
                      </a:r>
                    </a:p>
                    <a:p>
                      <a:pPr marL="126206" indent="-126206" defTabSz="171450">
                        <a:spcBef>
                          <a:spcPts val="375"/>
                        </a:spcBef>
                        <a:buClr>
                          <a:srgbClr val="36384E"/>
                        </a:buClr>
                        <a:buSzPct val="100000"/>
                        <a:buFont typeface="Arial"/>
                        <a:buChar char="•"/>
                        <a:defRPr sz="2800">
                          <a:solidFill>
                            <a:srgbClr val="37394E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sz="1050" dirty="0">
                          <a:ea typeface="Arial"/>
                          <a:cs typeface="Arial"/>
                          <a:sym typeface="Arial"/>
                        </a:rPr>
                        <a:t>Single Sign-On</a:t>
                      </a:r>
                      <a:r>
                        <a:rPr lang="en-US" sz="1050" baseline="30000" dirty="0">
                          <a:ea typeface="Arial"/>
                          <a:cs typeface="Arial"/>
                          <a:sym typeface="Arial"/>
                        </a:rPr>
                        <a:t>12</a:t>
                      </a:r>
                    </a:p>
                    <a:p>
                      <a:pPr marL="126206" indent="-126206" defTabSz="171450">
                        <a:spcBef>
                          <a:spcPts val="375"/>
                        </a:spcBef>
                        <a:buClr>
                          <a:srgbClr val="36384E"/>
                        </a:buClr>
                        <a:buSzPct val="100000"/>
                        <a:buFont typeface="Arial"/>
                        <a:buChar char="•"/>
                        <a:defRPr sz="2800">
                          <a:solidFill>
                            <a:srgbClr val="37394E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sz="1050" dirty="0">
                          <a:ea typeface="Arial"/>
                          <a:cs typeface="Arial"/>
                          <a:sym typeface="Arial"/>
                        </a:rPr>
                        <a:t>Adaptive Authentication</a:t>
                      </a:r>
                      <a:r>
                        <a:rPr lang="en-US" sz="1050" baseline="30000" dirty="0">
                          <a:ea typeface="Arial"/>
                          <a:cs typeface="Arial"/>
                          <a:sym typeface="Arial"/>
                        </a:rPr>
                        <a:t>13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8011038"/>
                  </a:ext>
                </a:extLst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8704767"/>
              </p:ext>
            </p:extLst>
          </p:nvPr>
        </p:nvGraphicFramePr>
        <p:xfrm>
          <a:off x="457200" y="1144696"/>
          <a:ext cx="2815389" cy="3081529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395614">
                  <a:extLst>
                    <a:ext uri="{9D8B030D-6E8A-4147-A177-3AD203B41FA5}">
                      <a16:colId xmlns:a16="http://schemas.microsoft.com/office/drawing/2014/main" val="3518708560"/>
                    </a:ext>
                  </a:extLst>
                </a:gridCol>
                <a:gridCol w="2419775">
                  <a:extLst>
                    <a:ext uri="{9D8B030D-6E8A-4147-A177-3AD203B41FA5}">
                      <a16:colId xmlns:a16="http://schemas.microsoft.com/office/drawing/2014/main" val="3442446675"/>
                    </a:ext>
                  </a:extLst>
                </a:gridCol>
              </a:tblGrid>
              <a:tr h="306595">
                <a:tc gridSpan="2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+mn-lt"/>
                        </a:rPr>
                        <a:t>Market Share Position </a:t>
                      </a:r>
                      <a:r>
                        <a:rPr lang="en-US" sz="1400" baseline="30000" dirty="0">
                          <a:solidFill>
                            <a:schemeClr val="tx1"/>
                          </a:solidFill>
                          <a:latin typeface="+mn-lt"/>
                        </a:rPr>
                        <a:t>14</a:t>
                      </a:r>
                      <a:endParaRPr lang="en-US" sz="1400" dirty="0"/>
                    </a:p>
                  </a:txBody>
                  <a:tcPr marL="182880" marR="18288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</a:txBody>
                  <a:tcPr marL="182880" marR="18288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578787139"/>
                  </a:ext>
                </a:extLst>
              </a:tr>
              <a:tr h="308326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0" dirty="0">
                          <a:solidFill>
                            <a:schemeClr val="tx1"/>
                          </a:solidFill>
                          <a:latin typeface="+mj-lt"/>
                        </a:rPr>
                        <a:t>#1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Service Virtualization</a:t>
                      </a:r>
                    </a:p>
                  </a:txBody>
                  <a:tcPr marL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8011038"/>
                  </a:ext>
                </a:extLst>
              </a:tr>
              <a:tr h="308326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8364D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#2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API Management</a:t>
                      </a:r>
                      <a:endParaRPr lang="en-US" sz="1200" dirty="0"/>
                    </a:p>
                  </a:txBody>
                  <a:tcPr marL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8728348"/>
                  </a:ext>
                </a:extLst>
              </a:tr>
              <a:tr h="308326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8364D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#2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IT Project &amp; Portfolio Management</a:t>
                      </a:r>
                    </a:p>
                  </a:txBody>
                  <a:tcPr marL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1030605"/>
                  </a:ext>
                </a:extLst>
              </a:tr>
              <a:tr h="308326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8364D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#2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Network Performance Monitoring</a:t>
                      </a:r>
                    </a:p>
                  </a:txBody>
                  <a:tcPr marL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4541679"/>
                  </a:ext>
                </a:extLst>
              </a:tr>
              <a:tr h="308326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8364D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#2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Release Automation</a:t>
                      </a:r>
                    </a:p>
                  </a:txBody>
                  <a:tcPr marL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3696795"/>
                  </a:ext>
                </a:extLst>
              </a:tr>
              <a:tr h="308326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8364D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#2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Mainframe</a:t>
                      </a:r>
                    </a:p>
                  </a:txBody>
                  <a:tcPr marL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3154684"/>
                  </a:ext>
                </a:extLst>
              </a:tr>
              <a:tr h="308326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8364D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#3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Privileged Access Management</a:t>
                      </a:r>
                    </a:p>
                  </a:txBody>
                  <a:tcPr marL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0250748"/>
                  </a:ext>
                </a:extLst>
              </a:tr>
              <a:tr h="308326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8364D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#3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Agile</a:t>
                      </a:r>
                    </a:p>
                  </a:txBody>
                  <a:tcPr marL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0862200"/>
                  </a:ext>
                </a:extLst>
              </a:tr>
              <a:tr h="308326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8364D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#4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Security: Single Sign-On</a:t>
                      </a:r>
                    </a:p>
                  </a:txBody>
                  <a:tcPr marL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40562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64047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>
            <a:cxnSpLocks/>
          </p:cNvCxnSpPr>
          <p:nvPr/>
        </p:nvCxnSpPr>
        <p:spPr>
          <a:xfrm>
            <a:off x="505550" y="2814757"/>
            <a:ext cx="3767956" cy="0"/>
          </a:xfrm>
          <a:prstGeom prst="line">
            <a:avLst/>
          </a:prstGeom>
          <a:ln w="165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1"/>
          <p:cNvSpPr txBox="1">
            <a:spLocks/>
          </p:cNvSpPr>
          <p:nvPr/>
        </p:nvSpPr>
        <p:spPr>
          <a:xfrm>
            <a:off x="1479362" y="1459091"/>
            <a:ext cx="5915025" cy="745629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800" b="1" i="0" kern="1200" spc="-15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63" b="1" i="0" u="none" strike="noStrike" kern="1200" cap="none" spc="-150" normalizeH="0" baseline="0" noProof="0" dirty="0">
              <a:ln>
                <a:noFill/>
              </a:ln>
              <a:solidFill>
                <a:srgbClr val="38364D"/>
              </a:solidFill>
              <a:effectLst/>
              <a:uLnTx/>
              <a:uFillTx/>
              <a:latin typeface="Arial" charset="0"/>
              <a:cs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dirty="0"/>
              <a:t>Photography</a:t>
            </a:r>
            <a:br>
              <a:rPr lang="en-US" sz="6000" dirty="0"/>
            </a:br>
            <a:r>
              <a:rPr lang="en-US" sz="6000" dirty="0"/>
              <a:t>Examples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FA115D-43C4-4F9C-A265-C584ED73AE4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847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2" b="22"/>
          <a:stretch/>
        </p:blipFill>
        <p:spPr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tx1">
                    <a:lumMod val="50000"/>
                  </a:schemeClr>
                </a:solidFill>
              </a:rPr>
              <a:t>Header</a:t>
            </a:r>
            <a:endParaRPr lang="en-US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368713" y="1220584"/>
            <a:ext cx="2935100" cy="1946788"/>
          </a:xfrm>
        </p:spPr>
        <p:txBody>
          <a:bodyPr/>
          <a:lstStyle/>
          <a:p>
            <a:pPr lvl="0"/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Lorem ipsum dolor sit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</a:rPr>
              <a:t>amet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,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</a:rPr>
              <a:t>consectetur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</a:rPr>
              <a:t>adipiscing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</a:rPr>
              <a:t>elit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. Duis nisi magna,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</a:rPr>
              <a:t>tincidunt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 </a:t>
            </a:r>
            <a:br>
              <a:rPr lang="en-US" dirty="0">
                <a:solidFill>
                  <a:schemeClr val="tx1">
                    <a:lumMod val="50000"/>
                  </a:schemeClr>
                </a:solidFill>
              </a:rPr>
            </a:b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at convallis in,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</a:rPr>
              <a:t>dapibus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 vitae sem. Nunc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</a:rPr>
              <a:t>tristique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</a:rPr>
              <a:t>lectus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</a:rPr>
              <a:t>tincidunt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 libero gravida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</a:rPr>
              <a:t>ultricies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.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</a:rPr>
              <a:t>Sed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</a:rPr>
              <a:t>eu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</a:rPr>
              <a:t>fermentum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 mi.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</a:rPr>
              <a:t>Praesent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 </a:t>
            </a:r>
            <a:br>
              <a:rPr lang="en-US" dirty="0">
                <a:solidFill>
                  <a:schemeClr val="tx1">
                    <a:lumMod val="50000"/>
                  </a:schemeClr>
                </a:solidFill>
              </a:rPr>
            </a:b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a dolor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</a:rPr>
              <a:t>ut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</a:rPr>
              <a:t>metus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</a:rPr>
              <a:t>commodo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</a:rPr>
              <a:t>consectetur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 </a:t>
            </a:r>
            <a:br>
              <a:rPr lang="en-US" dirty="0">
                <a:solidFill>
                  <a:schemeClr val="tx1">
                    <a:lumMod val="50000"/>
                  </a:schemeClr>
                </a:solidFill>
              </a:rPr>
            </a:br>
            <a:r>
              <a:rPr lang="en-US" dirty="0" err="1">
                <a:solidFill>
                  <a:schemeClr val="tx1">
                    <a:lumMod val="50000"/>
                  </a:schemeClr>
                </a:solidFill>
              </a:rPr>
              <a:t>eget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</a:rPr>
              <a:t>nec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</a:rPr>
              <a:t>justo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. Duis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</a:rPr>
              <a:t>porttitor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 et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</a:rPr>
              <a:t>lacus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</a:rPr>
              <a:t>nec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</a:rPr>
              <a:t>scelerisque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.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</a:rPr>
              <a:t>Nullam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 ex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</a:rPr>
              <a:t>orci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, convallis.</a:t>
            </a:r>
          </a:p>
          <a:p>
            <a:endParaRPr lang="en-US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62879" y="3128567"/>
            <a:ext cx="1722167" cy="857063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B2335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For full bleed images with type, be sure to choose the appropriate text color for best contrast.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38364D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50665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09561C5-BB8C-4FF8-8D57-3CBBBFA048B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45F65D-20B3-4A00-9821-A6DB9BA18B9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BE52EF-41C1-4E31-9179-358F38F59DA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8EFC943-D849-452E-AD7D-6724282AFCE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5CCA188B-9EB0-4B45-9A74-9ECA092F065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5FB4E4C5-B3D3-49DE-BA67-9DDE5CE955B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B6067486-6ABD-407F-9DB1-C575DA6F728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844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You.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3B27217-5277-4920-A459-C0AFFD1E81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37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12">
            <a:extLst>
              <a:ext uri="{FF2B5EF4-FFF2-40B4-BE49-F238E27FC236}">
                <a16:creationId xmlns:a16="http://schemas.microsoft.com/office/drawing/2014/main" id="{179DFE13-2EC4-4532-83C0-D8868F8F0F4A}"/>
              </a:ext>
            </a:extLst>
          </p:cNvPr>
          <p:cNvSpPr txBox="1">
            <a:spLocks/>
          </p:cNvSpPr>
          <p:nvPr/>
        </p:nvSpPr>
        <p:spPr bwMode="gray">
          <a:xfrm>
            <a:off x="457200" y="398011"/>
            <a:ext cx="6223000" cy="867930"/>
          </a:xfrm>
          <a:prstGeom prst="rect">
            <a:avLst/>
          </a:prstGeom>
        </p:spPr>
        <p:txBody>
          <a:bodyPr vert="horz" wrap="square" lIns="0" tIns="45720" rIns="91440" bIns="45720" rtlCol="0" anchor="t">
            <a:sp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>
                <a:solidFill>
                  <a:schemeClr val="bg1"/>
                </a:solidFill>
                <a:latin typeface="Arial" charset="0"/>
                <a:ea typeface="+mj-ea"/>
                <a:cs typeface="Arial" charset="0"/>
              </a:defRPr>
            </a:lvl1pPr>
          </a:lstStyle>
          <a:p>
            <a:r>
              <a:rPr lang="en-US" sz="2800" dirty="0">
                <a:solidFill>
                  <a:schemeClr val="accent4"/>
                </a:solidFill>
                <a:sym typeface="Arial"/>
              </a:rPr>
              <a:t>Bulk Configuration</a:t>
            </a:r>
            <a:br>
              <a:rPr lang="en-US" sz="2800" dirty="0">
                <a:sym typeface="Arial"/>
              </a:rPr>
            </a:br>
            <a:r>
              <a:rPr lang="en-US" sz="2800" dirty="0">
                <a:sym typeface="Arial"/>
              </a:rPr>
              <a:t>Bulk Operations</a:t>
            </a:r>
            <a:endParaRPr lang="en-US" sz="28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27A21A8-1CDC-44FD-9857-A62C766245B0}"/>
              </a:ext>
            </a:extLst>
          </p:cNvPr>
          <p:cNvSpPr txBox="1"/>
          <p:nvPr/>
        </p:nvSpPr>
        <p:spPr>
          <a:xfrm>
            <a:off x="457200" y="1429687"/>
            <a:ext cx="7949166" cy="3419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500" dirty="0">
                <a:solidFill>
                  <a:prstClr val="white"/>
                </a:solidFill>
                <a:latin typeface="Arial"/>
              </a:rPr>
              <a:t>Module Actions and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Target Permissions support bulk operations </a:t>
            </a:r>
          </a:p>
          <a:p>
            <a:pPr marL="285750" marR="0" lvl="0" indent="-285750" algn="l" defTabSz="4572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Bulk configuration e</a:t>
            </a:r>
            <a:r>
              <a:rPr lang="en-US" sz="1500" dirty="0" err="1">
                <a:solidFill>
                  <a:prstClr val="white"/>
                </a:solidFill>
                <a:latin typeface="Arial"/>
              </a:rPr>
              <a:t>nables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to:</a:t>
            </a: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§"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Request access for a group of users</a:t>
            </a: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§"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Bulk creation of managed objects - onboarding </a:t>
            </a: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§"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Mod</a:t>
            </a:r>
            <a:r>
              <a:rPr lang="en-US" sz="1400" dirty="0" err="1">
                <a:solidFill>
                  <a:prstClr val="white"/>
                </a:solidFill>
                <a:latin typeface="Arial"/>
              </a:rPr>
              <a:t>ify</a:t>
            </a:r>
            <a:r>
              <a:rPr lang="en-US" sz="1400" dirty="0">
                <a:solidFill>
                  <a:prstClr val="white"/>
                </a:solidFill>
                <a:latin typeface="Arial"/>
              </a:rPr>
              <a:t> multiple users / groups in a single request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en-US" sz="1500" dirty="0">
                <a:solidFill>
                  <a:prstClr val="white"/>
                </a:solidFill>
              </a:rPr>
              <a:t>Utilizes the Bulk Loader admin task of Identity Manager</a:t>
            </a:r>
            <a:endParaRPr lang="en-US" sz="1500" dirty="0">
              <a:solidFill>
                <a:prstClr val="white"/>
              </a:solidFill>
              <a:latin typeface="Arial"/>
            </a:endParaRPr>
          </a:p>
          <a:p>
            <a:pPr marL="285750" lvl="0" indent="-28575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en-US" sz="1500" dirty="0">
                <a:solidFill>
                  <a:prstClr val="white"/>
                </a:solidFill>
                <a:latin typeface="Arial"/>
              </a:rPr>
              <a:t>Bulk Configuration became much simpler since the release of Identity Portal 14.1 GA</a:t>
            </a:r>
          </a:p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7" name="Graphic 6" descr="Group">
            <a:extLst>
              <a:ext uri="{FF2B5EF4-FFF2-40B4-BE49-F238E27FC236}">
                <a16:creationId xmlns:a16="http://schemas.microsoft.com/office/drawing/2014/main" id="{CFD55B19-F49C-4172-A4D5-444C9703DC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56129" y="679450"/>
            <a:ext cx="750237" cy="750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53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2">
            <a:extLst>
              <a:ext uri="{FF2B5EF4-FFF2-40B4-BE49-F238E27FC236}">
                <a16:creationId xmlns:a16="http://schemas.microsoft.com/office/drawing/2014/main" id="{2156D9A6-1145-4A37-9569-66FB0D5513DA}"/>
              </a:ext>
            </a:extLst>
          </p:cNvPr>
          <p:cNvSpPr txBox="1">
            <a:spLocks/>
          </p:cNvSpPr>
          <p:nvPr/>
        </p:nvSpPr>
        <p:spPr bwMode="gray">
          <a:xfrm>
            <a:off x="457200" y="398011"/>
            <a:ext cx="6223000" cy="867930"/>
          </a:xfrm>
          <a:prstGeom prst="rect">
            <a:avLst/>
          </a:prstGeom>
        </p:spPr>
        <p:txBody>
          <a:bodyPr vert="horz" wrap="square" lIns="0" tIns="45720" rIns="91440" bIns="45720" rtlCol="0" anchor="t">
            <a:sp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>
                <a:solidFill>
                  <a:schemeClr val="bg1"/>
                </a:solidFill>
                <a:latin typeface="Arial" charset="0"/>
                <a:ea typeface="+mj-ea"/>
                <a:cs typeface="Arial" charset="0"/>
              </a:defRPr>
            </a:lvl1pPr>
          </a:lstStyle>
          <a:p>
            <a:r>
              <a:rPr lang="en-US" sz="2800" dirty="0">
                <a:solidFill>
                  <a:schemeClr val="accent4"/>
                </a:solidFill>
                <a:sym typeface="Arial"/>
              </a:rPr>
              <a:t>Bulk Configuration</a:t>
            </a:r>
            <a:br>
              <a:rPr lang="en-US" sz="2800" dirty="0">
                <a:sym typeface="Arial"/>
              </a:rPr>
            </a:br>
            <a:r>
              <a:rPr lang="en-US" sz="2800" dirty="0">
                <a:sym typeface="Arial"/>
              </a:rPr>
              <a:t>Module Actions</a:t>
            </a:r>
            <a:endParaRPr lang="en-US" sz="2800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37F02C5-A7A2-48A4-9BE3-F74A5298B0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8550" y="1528925"/>
            <a:ext cx="5429249" cy="265915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A45AC9C-80AB-4157-ADF5-A86BC4B582CF}"/>
              </a:ext>
            </a:extLst>
          </p:cNvPr>
          <p:cNvSpPr txBox="1"/>
          <p:nvPr/>
        </p:nvSpPr>
        <p:spPr>
          <a:xfrm>
            <a:off x="266700" y="1416987"/>
            <a:ext cx="3371850" cy="24781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prstClr val="white"/>
                </a:solidFill>
              </a:rPr>
              <a:t>Bulk operation for Module Actions was extended in Identity Portal 14.1 GA to support all types of actions: Create, Modify and Delete, with a friendlier UX</a:t>
            </a:r>
          </a:p>
        </p:txBody>
      </p:sp>
      <p:pic>
        <p:nvPicPr>
          <p:cNvPr id="24" name="Graphic 23" descr="Group">
            <a:extLst>
              <a:ext uri="{FF2B5EF4-FFF2-40B4-BE49-F238E27FC236}">
                <a16:creationId xmlns:a16="http://schemas.microsoft.com/office/drawing/2014/main" id="{44B90082-180B-438E-934F-E688CE320F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56129" y="679450"/>
            <a:ext cx="750237" cy="750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342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12">
            <a:extLst>
              <a:ext uri="{FF2B5EF4-FFF2-40B4-BE49-F238E27FC236}">
                <a16:creationId xmlns:a16="http://schemas.microsoft.com/office/drawing/2014/main" id="{179DFE13-2EC4-4532-83C0-D8868F8F0F4A}"/>
              </a:ext>
            </a:extLst>
          </p:cNvPr>
          <p:cNvSpPr txBox="1">
            <a:spLocks/>
          </p:cNvSpPr>
          <p:nvPr/>
        </p:nvSpPr>
        <p:spPr bwMode="gray">
          <a:xfrm>
            <a:off x="457200" y="398011"/>
            <a:ext cx="6223000" cy="867930"/>
          </a:xfrm>
          <a:prstGeom prst="rect">
            <a:avLst/>
          </a:prstGeom>
        </p:spPr>
        <p:txBody>
          <a:bodyPr vert="horz" wrap="square" lIns="0" tIns="45720" rIns="91440" bIns="45720" rtlCol="0" anchor="t">
            <a:sp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>
                <a:solidFill>
                  <a:schemeClr val="bg1"/>
                </a:solidFill>
                <a:latin typeface="Arial" charset="0"/>
                <a:ea typeface="+mj-ea"/>
                <a:cs typeface="Arial" charset="0"/>
              </a:defRPr>
            </a:lvl1pPr>
          </a:lstStyle>
          <a:p>
            <a:r>
              <a:rPr lang="en-US" sz="2800" dirty="0">
                <a:solidFill>
                  <a:schemeClr val="accent4"/>
                </a:solidFill>
                <a:sym typeface="Arial"/>
              </a:rPr>
              <a:t>Bulk Configuration</a:t>
            </a:r>
            <a:br>
              <a:rPr lang="en-US" sz="2800" dirty="0">
                <a:sym typeface="Arial"/>
              </a:rPr>
            </a:br>
            <a:r>
              <a:rPr lang="en-US" sz="2800" dirty="0">
                <a:sym typeface="Arial"/>
              </a:rPr>
              <a:t>Module Actions</a:t>
            </a:r>
            <a:endParaRPr lang="en-US" sz="28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27A21A8-1CDC-44FD-9857-A62C766245B0}"/>
              </a:ext>
            </a:extLst>
          </p:cNvPr>
          <p:cNvSpPr txBox="1"/>
          <p:nvPr/>
        </p:nvSpPr>
        <p:spPr>
          <a:xfrm>
            <a:off x="457200" y="1429687"/>
            <a:ext cx="8001000" cy="40891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When a module action enables bulk operation it will have the option to choose multiple subjects for the request (Users / Groups) 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en-US" sz="1500" dirty="0">
                <a:solidFill>
                  <a:prstClr val="white"/>
                </a:solidFill>
              </a:rPr>
              <a:t>Request information is submitted either by using multiple forms or by Uploading CSV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When using multiple forms, each subject in the request will be linked to an instance of the action’s form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en-US" sz="1500" dirty="0">
                <a:solidFill>
                  <a:prstClr val="white"/>
                </a:solidFill>
              </a:rPr>
              <a:t>If using a CSV file, its columns should match the properties in the form and there must be a column which uniquely identifies the user</a:t>
            </a:r>
          </a:p>
          <a:p>
            <a:pPr lvl="0">
              <a:lnSpc>
                <a:spcPct val="200000"/>
              </a:lnSpc>
              <a:defRPr/>
            </a:pP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5" name="Graphic 4" descr="Group">
            <a:extLst>
              <a:ext uri="{FF2B5EF4-FFF2-40B4-BE49-F238E27FC236}">
                <a16:creationId xmlns:a16="http://schemas.microsoft.com/office/drawing/2014/main" id="{ABD6EA64-B6BD-4EAD-AC32-BE0E22017F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56129" y="679450"/>
            <a:ext cx="750237" cy="750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155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12">
            <a:extLst>
              <a:ext uri="{FF2B5EF4-FFF2-40B4-BE49-F238E27FC236}">
                <a16:creationId xmlns:a16="http://schemas.microsoft.com/office/drawing/2014/main" id="{179DFE13-2EC4-4532-83C0-D8868F8F0F4A}"/>
              </a:ext>
            </a:extLst>
          </p:cNvPr>
          <p:cNvSpPr txBox="1">
            <a:spLocks/>
          </p:cNvSpPr>
          <p:nvPr/>
        </p:nvSpPr>
        <p:spPr bwMode="gray">
          <a:xfrm>
            <a:off x="457200" y="398011"/>
            <a:ext cx="6223000" cy="867930"/>
          </a:xfrm>
          <a:prstGeom prst="rect">
            <a:avLst/>
          </a:prstGeom>
        </p:spPr>
        <p:txBody>
          <a:bodyPr vert="horz" wrap="square" lIns="0" tIns="45720" rIns="91440" bIns="45720" rtlCol="0" anchor="t">
            <a:sp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>
                <a:solidFill>
                  <a:schemeClr val="bg1"/>
                </a:solidFill>
                <a:latin typeface="Arial" charset="0"/>
                <a:ea typeface="+mj-ea"/>
                <a:cs typeface="Arial" charset="0"/>
              </a:defRPr>
            </a:lvl1pPr>
          </a:lstStyle>
          <a:p>
            <a:r>
              <a:rPr lang="en-US" sz="2800" dirty="0">
                <a:solidFill>
                  <a:schemeClr val="accent4"/>
                </a:solidFill>
                <a:sym typeface="Arial"/>
              </a:rPr>
              <a:t>Bulk Configuration</a:t>
            </a:r>
            <a:br>
              <a:rPr lang="en-US" sz="2800" dirty="0">
                <a:sym typeface="Arial"/>
              </a:rPr>
            </a:br>
            <a:r>
              <a:rPr lang="en-US" sz="2800" dirty="0">
                <a:sym typeface="Arial"/>
              </a:rPr>
              <a:t>Module Actions</a:t>
            </a:r>
            <a:endParaRPr lang="en-US" sz="28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27A21A8-1CDC-44FD-9857-A62C766245B0}"/>
              </a:ext>
            </a:extLst>
          </p:cNvPr>
          <p:cNvSpPr txBox="1"/>
          <p:nvPr/>
        </p:nvSpPr>
        <p:spPr>
          <a:xfrm>
            <a:off x="457200" y="1429687"/>
            <a:ext cx="8001000" cy="2704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Module action that supports bulk operation will be linked not only to </a:t>
            </a:r>
            <a:b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the action’s form but also to a Bulk form</a:t>
            </a:r>
          </a:p>
          <a:p>
            <a:pPr marL="285750" lvl="0" indent="-28575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en-US" sz="1500" dirty="0">
                <a:solidFill>
                  <a:prstClr val="white"/>
                </a:solidFill>
                <a:latin typeface="Arial"/>
              </a:rPr>
              <a:t>The Bulk form should use a Bulk Loader task</a:t>
            </a:r>
          </a:p>
          <a:p>
            <a:pPr marL="285750" lvl="0" indent="-28575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Bulk loader form can remain empty or</a:t>
            </a:r>
            <a:r>
              <a:rPr lang="en-US" sz="1500" dirty="0">
                <a:solidFill>
                  <a:prstClr val="white"/>
                </a:solidFill>
                <a:latin typeface="Arial"/>
              </a:rPr>
              <a:t> contain properties</a:t>
            </a:r>
          </a:p>
          <a:p>
            <a:pPr marL="285750" lvl="0" indent="-28575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Bulk loader task </a:t>
            </a:r>
            <a:r>
              <a:rPr lang="en-US" sz="1500" dirty="0">
                <a:solidFill>
                  <a:prstClr val="white"/>
                </a:solidFill>
                <a:latin typeface="Arial"/>
              </a:rPr>
              <a:t>should use the ‘</a:t>
            </a:r>
            <a:r>
              <a:rPr lang="en-US" sz="1500" dirty="0" err="1">
                <a:solidFill>
                  <a:prstClr val="white"/>
                </a:solidFill>
                <a:latin typeface="Arial"/>
              </a:rPr>
              <a:t>executeTask</a:t>
            </a:r>
            <a:r>
              <a:rPr lang="en-US" sz="1500" dirty="0">
                <a:solidFill>
                  <a:prstClr val="white"/>
                </a:solidFill>
                <a:latin typeface="Arial"/>
              </a:rPr>
              <a:t>’ operation</a:t>
            </a: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5" name="Graphic 4" descr="Group">
            <a:extLst>
              <a:ext uri="{FF2B5EF4-FFF2-40B4-BE49-F238E27FC236}">
                <a16:creationId xmlns:a16="http://schemas.microsoft.com/office/drawing/2014/main" id="{ABD6EA64-B6BD-4EAD-AC32-BE0E22017F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56129" y="679450"/>
            <a:ext cx="750237" cy="750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203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1903605" y="3015279"/>
            <a:ext cx="1737360" cy="48006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Target Permission</a:t>
            </a:r>
          </a:p>
        </p:txBody>
      </p:sp>
      <p:sp>
        <p:nvSpPr>
          <p:cNvPr id="21" name="Rectangle 20"/>
          <p:cNvSpPr/>
          <p:nvPr/>
        </p:nvSpPr>
        <p:spPr>
          <a:xfrm>
            <a:off x="2031483" y="3219198"/>
            <a:ext cx="1508760" cy="703278"/>
          </a:xfrm>
          <a:prstGeom prst="rect">
            <a:avLst/>
          </a:prstGeom>
          <a:noFill/>
          <a:ln w="38100" cap="flat" cmpd="sng" algn="ctr">
            <a:noFill/>
            <a:prstDash val="solid"/>
          </a:ln>
          <a:effectLst/>
        </p:spPr>
        <p:txBody>
          <a:bodyPr vert="horz" lIns="54864" tIns="51435" rIns="34290" bIns="51435" rtlCol="0" anchor="t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Points to a permission in the backend</a:t>
            </a:r>
          </a:p>
        </p:txBody>
      </p:sp>
      <p:sp>
        <p:nvSpPr>
          <p:cNvPr id="64" name="Text Placeholder 3"/>
          <p:cNvSpPr txBox="1">
            <a:spLocks/>
          </p:cNvSpPr>
          <p:nvPr/>
        </p:nvSpPr>
        <p:spPr>
          <a:xfrm>
            <a:off x="1311620" y="421973"/>
            <a:ext cx="6399873" cy="222885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+"/>
              <a:defRPr sz="2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42368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42368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42368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3572543" y="3015279"/>
            <a:ext cx="1737360" cy="48006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Execution Plan</a:t>
            </a:r>
          </a:p>
        </p:txBody>
      </p:sp>
      <p:sp>
        <p:nvSpPr>
          <p:cNvPr id="68" name="Rectangle 67"/>
          <p:cNvSpPr/>
          <p:nvPr/>
        </p:nvSpPr>
        <p:spPr>
          <a:xfrm>
            <a:off x="3700421" y="3219198"/>
            <a:ext cx="1508760" cy="703278"/>
          </a:xfrm>
          <a:prstGeom prst="rect">
            <a:avLst/>
          </a:prstGeom>
          <a:noFill/>
          <a:ln w="38100" cap="flat" cmpd="sng" algn="ctr">
            <a:noFill/>
            <a:prstDash val="solid"/>
          </a:ln>
          <a:effectLst/>
        </p:spPr>
        <p:txBody>
          <a:bodyPr vert="horz" lIns="54864" tIns="51435" rIns="34290" bIns="51435" rtlCol="0" anchor="t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Defines execution rules</a:t>
            </a:r>
          </a:p>
        </p:txBody>
      </p:sp>
      <p:sp>
        <p:nvSpPr>
          <p:cNvPr id="69" name="Rectangle 68"/>
          <p:cNvSpPr/>
          <p:nvPr/>
        </p:nvSpPr>
        <p:spPr>
          <a:xfrm>
            <a:off x="5333208" y="3015279"/>
            <a:ext cx="1737360" cy="48006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Form</a:t>
            </a:r>
          </a:p>
        </p:txBody>
      </p:sp>
      <p:sp>
        <p:nvSpPr>
          <p:cNvPr id="70" name="Rectangle 69"/>
          <p:cNvSpPr/>
          <p:nvPr/>
        </p:nvSpPr>
        <p:spPr>
          <a:xfrm>
            <a:off x="5461086" y="3219198"/>
            <a:ext cx="1508760" cy="703278"/>
          </a:xfrm>
          <a:prstGeom prst="rect">
            <a:avLst/>
          </a:prstGeom>
          <a:noFill/>
          <a:ln w="38100" cap="flat" cmpd="sng" algn="ctr">
            <a:noFill/>
            <a:prstDash val="solid"/>
          </a:ln>
          <a:effectLst/>
        </p:spPr>
        <p:txBody>
          <a:bodyPr vert="horz" lIns="54864" tIns="51435" rIns="34290" bIns="51435" rtlCol="0" anchor="t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Can be either empty or contains properties</a:t>
            </a:r>
          </a:p>
        </p:txBody>
      </p:sp>
      <p:sp>
        <p:nvSpPr>
          <p:cNvPr id="71" name="Rectangle 70"/>
          <p:cNvSpPr/>
          <p:nvPr/>
        </p:nvSpPr>
        <p:spPr>
          <a:xfrm>
            <a:off x="6963029" y="3015279"/>
            <a:ext cx="1737360" cy="48006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Task</a:t>
            </a:r>
          </a:p>
        </p:txBody>
      </p:sp>
      <p:sp>
        <p:nvSpPr>
          <p:cNvPr id="72" name="Rectangle 71"/>
          <p:cNvSpPr/>
          <p:nvPr/>
        </p:nvSpPr>
        <p:spPr>
          <a:xfrm>
            <a:off x="7090906" y="3219198"/>
            <a:ext cx="1508760" cy="703278"/>
          </a:xfrm>
          <a:prstGeom prst="rect">
            <a:avLst/>
          </a:prstGeom>
          <a:noFill/>
          <a:ln w="38100" cap="flat" cmpd="sng" algn="ctr">
            <a:noFill/>
            <a:prstDash val="solid"/>
          </a:ln>
          <a:effectLst/>
        </p:spPr>
        <p:txBody>
          <a:bodyPr vert="horz" lIns="54864" tIns="51435" rIns="34290" bIns="51435" rtlCol="0" anchor="t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Usually ‘directChange’</a:t>
            </a:r>
          </a:p>
        </p:txBody>
      </p:sp>
      <p:cxnSp>
        <p:nvCxnSpPr>
          <p:cNvPr id="45" name="Straight Arrow Connector 44"/>
          <p:cNvCxnSpPr>
            <a:cxnSpLocks/>
          </p:cNvCxnSpPr>
          <p:nvPr/>
        </p:nvCxnSpPr>
        <p:spPr>
          <a:xfrm>
            <a:off x="6685194" y="2574811"/>
            <a:ext cx="655406" cy="0"/>
          </a:xfrm>
          <a:prstGeom prst="straightConnector1">
            <a:avLst/>
          </a:prstGeom>
          <a:ln w="190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613612"/>
            <a:ext cx="9144000" cy="867930"/>
          </a:xfrm>
        </p:spPr>
        <p:txBody>
          <a:bodyPr/>
          <a:lstStyle/>
          <a:p>
            <a:pPr algn="ctr">
              <a:tabLst>
                <a:tab pos="1938338" algn="l"/>
              </a:tabLst>
            </a:pPr>
            <a:r>
              <a:rPr lang="en-US" sz="3200" dirty="0"/>
              <a:t>Access Configuration</a:t>
            </a:r>
            <a:br>
              <a:rPr lang="en-US" sz="3200" dirty="0"/>
            </a:br>
            <a:r>
              <a:rPr lang="en-US" sz="2400" dirty="0"/>
              <a:t>Brief Reminder</a:t>
            </a:r>
            <a:endParaRPr lang="en-US" sz="3200" dirty="0">
              <a:solidFill>
                <a:schemeClr val="accent5"/>
              </a:solidFill>
            </a:endParaRPr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40121" y="2146019"/>
            <a:ext cx="538904" cy="714361"/>
          </a:xfrm>
          <a:prstGeom prst="rect">
            <a:avLst/>
          </a:prstGeom>
        </p:spPr>
      </p:pic>
      <p:pic>
        <p:nvPicPr>
          <p:cNvPr id="6" name="Graphic 5" descr="Checkmark">
            <a:extLst>
              <a:ext uri="{FF2B5EF4-FFF2-40B4-BE49-F238E27FC236}">
                <a16:creationId xmlns:a16="http://schemas.microsoft.com/office/drawing/2014/main" id="{B1323CD4-307B-4727-856F-56EF062C9A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98884" y="2146019"/>
            <a:ext cx="745666" cy="745666"/>
          </a:xfrm>
          <a:prstGeom prst="rect">
            <a:avLst/>
          </a:prstGeom>
        </p:spPr>
      </p:pic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53D0930-72AD-4C73-BD37-2234BDD7D832}"/>
              </a:ext>
            </a:extLst>
          </p:cNvPr>
          <p:cNvCxnSpPr>
            <a:cxnSpLocks/>
          </p:cNvCxnSpPr>
          <p:nvPr/>
        </p:nvCxnSpPr>
        <p:spPr>
          <a:xfrm>
            <a:off x="5054600" y="2571749"/>
            <a:ext cx="655406" cy="0"/>
          </a:xfrm>
          <a:prstGeom prst="straightConnector1">
            <a:avLst/>
          </a:prstGeom>
          <a:ln w="190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Graphic 10" descr="Brain in head">
            <a:extLst>
              <a:ext uri="{FF2B5EF4-FFF2-40B4-BE49-F238E27FC236}">
                <a16:creationId xmlns:a16="http://schemas.microsoft.com/office/drawing/2014/main" id="{75A6E590-2E94-4F32-8705-9507E55CA6F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059661" y="2037025"/>
            <a:ext cx="852339" cy="852339"/>
          </a:xfrm>
          <a:prstGeom prst="rect">
            <a:avLst/>
          </a:prstGeom>
        </p:spPr>
      </p:pic>
      <p:pic>
        <p:nvPicPr>
          <p:cNvPr id="13" name="Graphic 12" descr="Bullseye">
            <a:extLst>
              <a:ext uri="{FF2B5EF4-FFF2-40B4-BE49-F238E27FC236}">
                <a16:creationId xmlns:a16="http://schemas.microsoft.com/office/drawing/2014/main" id="{83FC4D30-64CB-40D2-9FF4-75967357CA5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375494" y="2152368"/>
            <a:ext cx="790058" cy="790058"/>
          </a:xfrm>
          <a:prstGeom prst="rect">
            <a:avLst/>
          </a:prstGeom>
        </p:spPr>
      </p:pic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D29D17B3-3D0A-4B29-962B-FE8420DF428A}"/>
              </a:ext>
            </a:extLst>
          </p:cNvPr>
          <p:cNvCxnSpPr>
            <a:cxnSpLocks/>
          </p:cNvCxnSpPr>
          <p:nvPr/>
        </p:nvCxnSpPr>
        <p:spPr>
          <a:xfrm>
            <a:off x="3279015" y="2565398"/>
            <a:ext cx="655406" cy="0"/>
          </a:xfrm>
          <a:prstGeom prst="straightConnector1">
            <a:avLst/>
          </a:prstGeom>
          <a:ln w="190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Graphic 14" descr="Unlock">
            <a:extLst>
              <a:ext uri="{FF2B5EF4-FFF2-40B4-BE49-F238E27FC236}">
                <a16:creationId xmlns:a16="http://schemas.microsoft.com/office/drawing/2014/main" id="{D1F320CD-6F15-41DC-89B0-2430ABE430D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24999" y="2092956"/>
            <a:ext cx="790058" cy="790058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846466B9-35CF-4455-968B-ECAA1C1C485B}"/>
              </a:ext>
            </a:extLst>
          </p:cNvPr>
          <p:cNvSpPr/>
          <p:nvPr/>
        </p:nvSpPr>
        <p:spPr>
          <a:xfrm>
            <a:off x="274429" y="3012385"/>
            <a:ext cx="1737360" cy="48006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Permission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EF514FE-EAAB-40EF-BB8C-38BFD2EBC0DE}"/>
              </a:ext>
            </a:extLst>
          </p:cNvPr>
          <p:cNvSpPr/>
          <p:nvPr/>
        </p:nvSpPr>
        <p:spPr>
          <a:xfrm>
            <a:off x="402307" y="3216304"/>
            <a:ext cx="1508760" cy="703278"/>
          </a:xfrm>
          <a:prstGeom prst="rect">
            <a:avLst/>
          </a:prstGeom>
          <a:noFill/>
          <a:ln w="38100" cap="flat" cmpd="sng" algn="ctr">
            <a:noFill/>
            <a:prstDash val="solid"/>
          </a:ln>
          <a:effectLst/>
        </p:spPr>
        <p:txBody>
          <a:bodyPr vert="horz" lIns="54864" tIns="51435" rIns="34290" bIns="51435" rtlCol="0" anchor="t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End user representation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813077FF-B42E-45D9-A9B7-9B6A47680169}"/>
              </a:ext>
            </a:extLst>
          </p:cNvPr>
          <p:cNvCxnSpPr>
            <a:cxnSpLocks/>
          </p:cNvCxnSpPr>
          <p:nvPr/>
        </p:nvCxnSpPr>
        <p:spPr>
          <a:xfrm>
            <a:off x="1575902" y="2565396"/>
            <a:ext cx="655406" cy="0"/>
          </a:xfrm>
          <a:prstGeom prst="straightConnector1">
            <a:avLst/>
          </a:prstGeom>
          <a:ln w="190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05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12">
            <a:extLst>
              <a:ext uri="{FF2B5EF4-FFF2-40B4-BE49-F238E27FC236}">
                <a16:creationId xmlns:a16="http://schemas.microsoft.com/office/drawing/2014/main" id="{179DFE13-2EC4-4532-83C0-D8868F8F0F4A}"/>
              </a:ext>
            </a:extLst>
          </p:cNvPr>
          <p:cNvSpPr txBox="1">
            <a:spLocks/>
          </p:cNvSpPr>
          <p:nvPr/>
        </p:nvSpPr>
        <p:spPr bwMode="gray">
          <a:xfrm>
            <a:off x="457200" y="398011"/>
            <a:ext cx="6223000" cy="867930"/>
          </a:xfrm>
          <a:prstGeom prst="rect">
            <a:avLst/>
          </a:prstGeom>
        </p:spPr>
        <p:txBody>
          <a:bodyPr vert="horz" wrap="square" lIns="0" tIns="45720" rIns="91440" bIns="45720" rtlCol="0" anchor="t">
            <a:sp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>
                <a:solidFill>
                  <a:schemeClr val="bg1"/>
                </a:solidFill>
                <a:latin typeface="Arial" charset="0"/>
                <a:ea typeface="+mj-ea"/>
                <a:cs typeface="Arial" charset="0"/>
              </a:defRPr>
            </a:lvl1pPr>
          </a:lstStyle>
          <a:p>
            <a:r>
              <a:rPr lang="en-US" sz="2800" dirty="0">
                <a:solidFill>
                  <a:schemeClr val="accent4"/>
                </a:solidFill>
                <a:sym typeface="Arial"/>
              </a:rPr>
              <a:t>Bulk Configuration</a:t>
            </a:r>
            <a:br>
              <a:rPr lang="en-US" sz="2800" dirty="0">
                <a:sym typeface="Arial"/>
              </a:rPr>
            </a:br>
            <a:r>
              <a:rPr lang="en-US" sz="2800" dirty="0">
                <a:sym typeface="Arial"/>
              </a:rPr>
              <a:t>Access Request</a:t>
            </a:r>
            <a:endParaRPr lang="en-US" sz="28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27A21A8-1CDC-44FD-9857-A62C766245B0}"/>
              </a:ext>
            </a:extLst>
          </p:cNvPr>
          <p:cNvSpPr txBox="1"/>
          <p:nvPr/>
        </p:nvSpPr>
        <p:spPr>
          <a:xfrm>
            <a:off x="457200" y="1429687"/>
            <a:ext cx="7848600" cy="13191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endParaRPr lang="en-US" sz="1500" dirty="0">
              <a:solidFill>
                <a:prstClr val="white"/>
              </a:solidFill>
            </a:endParaRPr>
          </a:p>
          <a:p>
            <a:pPr lvl="0">
              <a:lnSpc>
                <a:spcPct val="200000"/>
              </a:lnSpc>
              <a:defRPr/>
            </a:pP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44B510-B087-469D-BD68-0F34E9E79135}"/>
              </a:ext>
            </a:extLst>
          </p:cNvPr>
          <p:cNvSpPr txBox="1"/>
          <p:nvPr/>
        </p:nvSpPr>
        <p:spPr>
          <a:xfrm>
            <a:off x="457200" y="1429687"/>
            <a:ext cx="7848600" cy="2704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The </a:t>
            </a:r>
            <a:r>
              <a:rPr lang="en-US" sz="1500" dirty="0">
                <a:solidFill>
                  <a:prstClr val="white"/>
                </a:solidFill>
                <a:latin typeface="Arial"/>
              </a:rPr>
              <a:t>Execution Plan element supports both Single and Bulk operations</a:t>
            </a:r>
          </a:p>
          <a:p>
            <a:pPr marL="285750" lvl="0" indent="-28575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en-US" sz="1500" dirty="0">
                <a:solidFill>
                  <a:prstClr val="white"/>
                </a:solidFill>
                <a:latin typeface="Arial"/>
              </a:rPr>
              <a:t>In a bulk Execution Plan, each action will have two forms: Bulk form and Single form </a:t>
            </a:r>
          </a:p>
          <a:p>
            <a:pPr marL="285750" lvl="0" indent="-28575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en-US" sz="1500" dirty="0">
                <a:solidFill>
                  <a:prstClr val="white"/>
                </a:solidFill>
                <a:latin typeface="Arial"/>
              </a:rPr>
              <a:t>Target Permission can use both Single and Bulk Execution Plans</a:t>
            </a:r>
          </a:p>
          <a:p>
            <a:pPr marL="285750" lvl="0" indent="-28575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en-US" sz="1500" dirty="0">
                <a:solidFill>
                  <a:prstClr val="white"/>
                </a:solidFill>
                <a:latin typeface="Arial"/>
              </a:rPr>
              <a:t>Use a Hidden (server type) property in the single action form to submit the name or value of the Target Permission</a:t>
            </a:r>
          </a:p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5" name="Graphic 4" descr="Group">
            <a:extLst>
              <a:ext uri="{FF2B5EF4-FFF2-40B4-BE49-F238E27FC236}">
                <a16:creationId xmlns:a16="http://schemas.microsoft.com/office/drawing/2014/main" id="{EE3CEBD8-3854-42E4-82F2-61DC801102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56129" y="679450"/>
            <a:ext cx="750237" cy="750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328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theme/theme1.xml><?xml version="1.0" encoding="utf-8"?>
<a:theme xmlns:a="http://schemas.openxmlformats.org/drawingml/2006/main" name="Corp and Event Divider">
  <a:themeElements>
    <a:clrScheme name="CA Rebrand 2018">
      <a:dk1>
        <a:srgbClr val="38364D"/>
      </a:dk1>
      <a:lt1>
        <a:srgbClr val="FFFFFF"/>
      </a:lt1>
      <a:dk2>
        <a:srgbClr val="44368F"/>
      </a:dk2>
      <a:lt2>
        <a:srgbClr val="D5D5DC"/>
      </a:lt2>
      <a:accent1>
        <a:srgbClr val="008CFF"/>
      </a:accent1>
      <a:accent2>
        <a:srgbClr val="9745D8"/>
      </a:accent2>
      <a:accent3>
        <a:srgbClr val="D8FE59"/>
      </a:accent3>
      <a:accent4>
        <a:srgbClr val="F72175"/>
      </a:accent4>
      <a:accent5>
        <a:srgbClr val="D5D5DC"/>
      </a:accent5>
      <a:accent6>
        <a:srgbClr val="66FFFF"/>
      </a:accent6>
      <a:hlink>
        <a:srgbClr val="008CFF"/>
      </a:hlink>
      <a:folHlink>
        <a:srgbClr val="9645D9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 w="38100" cap="flat" cmpd="sng" algn="ctr">
          <a:noFill/>
          <a:prstDash val="solid"/>
        </a:ln>
        <a:effectLst/>
      </a:spPr>
      <a:bodyPr vert="horz" lIns="91440" tIns="91440" rIns="91440" bIns="91440" rtlCol="0" anchor="ctr"/>
      <a:lstStyle>
        <a:defPPr marL="0" marR="0" indent="0" algn="ctr" defTabSz="914400" eaLnBrk="1" fontAlgn="auto" latinLnBrk="0" hangingPunct="1">
          <a:lnSpc>
            <a:spcPts val="1720"/>
          </a:lnSpc>
          <a:spcBef>
            <a:spcPts val="0"/>
          </a:spcBef>
          <a:spcAft>
            <a:spcPts val="0"/>
          </a:spcAft>
          <a:buClr>
            <a:srgbClr val="FFFFFF"/>
          </a:buClr>
          <a:buSzTx/>
          <a:buFontTx/>
          <a:buNone/>
          <a:tabLst/>
          <a:defRPr kumimoji="0" sz="1200" b="0" i="0" u="none" strike="noStrike" kern="0" cap="none" spc="0" normalizeH="0" baseline="0" noProof="0" dirty="0" smtClean="0">
            <a:ln>
              <a:noFill/>
            </a:ln>
            <a:solidFill>
              <a:srgbClr val="FFFFFF"/>
            </a:solidFill>
            <a:effectLst/>
            <a:uLnTx/>
            <a:uFillTx/>
            <a:latin typeface="Calibri"/>
            <a:ea typeface="+mn-ea"/>
            <a:cs typeface="Arial Unicode MS" pitchFamily="34" charset="-128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solidFill>
          <a:schemeClr val="tx2"/>
        </a:solidFill>
      </a:spPr>
      <a:bodyPr wrap="none" tIns="91440" bIns="91440" rtlCol="0" anchor="ctr" anchorCtr="0">
        <a:noAutofit/>
      </a:bodyPr>
      <a:lstStyle>
        <a:defPPr algn="ctr">
          <a:defRPr sz="12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CA_Corp_and_Event_Template_light_and_dark_2018_16x9" id="{4C36FDC0-EA79-4372-AD67-C8D2F5797748}" vid="{9037262D-DDDF-418D-8C69-E30C2D4125CC}"/>
    </a:ext>
  </a:extLst>
</a:theme>
</file>

<file path=ppt/theme/theme2.xml><?xml version="1.0" encoding="utf-8"?>
<a:theme xmlns:a="http://schemas.openxmlformats.org/drawingml/2006/main" name="Title and Content MASTER - dark">
  <a:themeElements>
    <a:clrScheme name="CA Rebrand 2018">
      <a:dk1>
        <a:srgbClr val="38364D"/>
      </a:dk1>
      <a:lt1>
        <a:srgbClr val="FFFFFF"/>
      </a:lt1>
      <a:dk2>
        <a:srgbClr val="44368F"/>
      </a:dk2>
      <a:lt2>
        <a:srgbClr val="D5D5DC"/>
      </a:lt2>
      <a:accent1>
        <a:srgbClr val="008CFF"/>
      </a:accent1>
      <a:accent2>
        <a:srgbClr val="9745D8"/>
      </a:accent2>
      <a:accent3>
        <a:srgbClr val="D8FE59"/>
      </a:accent3>
      <a:accent4>
        <a:srgbClr val="F72175"/>
      </a:accent4>
      <a:accent5>
        <a:srgbClr val="D5D5DC"/>
      </a:accent5>
      <a:accent6>
        <a:srgbClr val="66FFFF"/>
      </a:accent6>
      <a:hlink>
        <a:srgbClr val="008CFF"/>
      </a:hlink>
      <a:folHlink>
        <a:srgbClr val="9645D9"/>
      </a:folHlink>
    </a:clrScheme>
    <a:fontScheme name="Custom 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 w="38100" cap="flat" cmpd="sng" algn="ctr">
          <a:noFill/>
          <a:prstDash val="solid"/>
        </a:ln>
        <a:effectLst/>
      </a:spPr>
      <a:bodyPr vert="horz" lIns="91440" tIns="91440" rIns="91440" bIns="91440" rtlCol="0" anchor="ctr"/>
      <a:lstStyle>
        <a:defPPr marL="0" marR="0" indent="0" algn="ctr" defTabSz="914400" eaLnBrk="1" fontAlgn="auto" latinLnBrk="0" hangingPunct="1">
          <a:lnSpc>
            <a:spcPts val="1720"/>
          </a:lnSpc>
          <a:spcBef>
            <a:spcPts val="0"/>
          </a:spcBef>
          <a:spcAft>
            <a:spcPts val="0"/>
          </a:spcAft>
          <a:buClr>
            <a:srgbClr val="FFFFFF"/>
          </a:buClr>
          <a:buSzTx/>
          <a:buFontTx/>
          <a:buNone/>
          <a:tabLst/>
          <a:defRPr kumimoji="0" sz="1200" b="0" i="0" u="none" strike="noStrike" kern="0" cap="none" spc="0" normalizeH="0" baseline="0" noProof="0" dirty="0" smtClean="0">
            <a:ln>
              <a:noFill/>
            </a:ln>
            <a:solidFill>
              <a:schemeClr val="accent3"/>
            </a:solidFill>
            <a:effectLst/>
            <a:uLnTx/>
            <a:uFillTx/>
            <a:latin typeface="Calibri"/>
            <a:ea typeface="+mn-ea"/>
            <a:cs typeface="Arial Unicode MS" pitchFamily="34" charset="-128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solidFill>
          <a:schemeClr val="bg2"/>
        </a:solidFill>
      </a:spPr>
      <a:bodyPr wrap="none" tIns="91440" bIns="91440" rtlCol="0" anchor="ctr" anchorCtr="0">
        <a:noAutofit/>
      </a:bodyPr>
      <a:lstStyle>
        <a:defPPr algn="ctr">
          <a:defRPr sz="12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CA_Corp_and_Event_Template_light_and_dark_2018_16x9" id="{4C36FDC0-EA79-4372-AD67-C8D2F5797748}" vid="{F86F0CE3-5957-4FB5-8106-070976469173}"/>
    </a:ext>
  </a:extLst>
</a:theme>
</file>

<file path=ppt/theme/theme3.xml><?xml version="1.0" encoding="utf-8"?>
<a:theme xmlns:a="http://schemas.openxmlformats.org/drawingml/2006/main" name="Corp and Event Divider dark">
  <a:themeElements>
    <a:clrScheme name="CA Rebrand 2018">
      <a:dk1>
        <a:srgbClr val="38364D"/>
      </a:dk1>
      <a:lt1>
        <a:srgbClr val="FFFFFF"/>
      </a:lt1>
      <a:dk2>
        <a:srgbClr val="44368F"/>
      </a:dk2>
      <a:lt2>
        <a:srgbClr val="D5D5DC"/>
      </a:lt2>
      <a:accent1>
        <a:srgbClr val="008CFF"/>
      </a:accent1>
      <a:accent2>
        <a:srgbClr val="9745D8"/>
      </a:accent2>
      <a:accent3>
        <a:srgbClr val="D8FE59"/>
      </a:accent3>
      <a:accent4>
        <a:srgbClr val="F72175"/>
      </a:accent4>
      <a:accent5>
        <a:srgbClr val="D5D5DC"/>
      </a:accent5>
      <a:accent6>
        <a:srgbClr val="66FFFF"/>
      </a:accent6>
      <a:hlink>
        <a:srgbClr val="008CFF"/>
      </a:hlink>
      <a:folHlink>
        <a:srgbClr val="9645D9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 w="38100" cap="flat" cmpd="sng" algn="ctr">
          <a:noFill/>
          <a:prstDash val="solid"/>
        </a:ln>
        <a:effectLst/>
      </a:spPr>
      <a:bodyPr vert="horz" lIns="91440" tIns="91440" rIns="91440" bIns="91440" rtlCol="0" anchor="ctr"/>
      <a:lstStyle>
        <a:defPPr marL="0" marR="0" indent="0" algn="ctr" defTabSz="914400" eaLnBrk="1" fontAlgn="auto" latinLnBrk="0" hangingPunct="1">
          <a:lnSpc>
            <a:spcPts val="1720"/>
          </a:lnSpc>
          <a:spcBef>
            <a:spcPts val="0"/>
          </a:spcBef>
          <a:spcAft>
            <a:spcPts val="0"/>
          </a:spcAft>
          <a:buClr>
            <a:srgbClr val="FFFFFF"/>
          </a:buClr>
          <a:buSzTx/>
          <a:buFontTx/>
          <a:buNone/>
          <a:tabLst/>
          <a:defRPr kumimoji="0" sz="1200" b="0" i="0" u="none" strike="noStrike" kern="0" cap="none" spc="0" normalizeH="0" baseline="0" noProof="0" dirty="0" smtClean="0">
            <a:ln>
              <a:noFill/>
            </a:ln>
            <a:solidFill>
              <a:srgbClr val="FFFFFF"/>
            </a:solidFill>
            <a:effectLst/>
            <a:uLnTx/>
            <a:uFillTx/>
            <a:latin typeface="Calibri"/>
            <a:ea typeface="+mn-ea"/>
            <a:cs typeface="Arial Unicode MS" pitchFamily="34" charset="-128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solidFill>
          <a:schemeClr val="tx2"/>
        </a:solidFill>
      </a:spPr>
      <a:bodyPr wrap="none" tIns="91440" bIns="91440" rtlCol="0" anchor="ctr" anchorCtr="0">
        <a:noAutofit/>
      </a:bodyPr>
      <a:lstStyle>
        <a:defPPr algn="ctr">
          <a:defRPr sz="12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CA_Corp_and_Event_Template_light_and_dark_2018_16x9" id="{4C36FDC0-EA79-4372-AD67-C8D2F5797748}" vid="{C3D15387-4580-4FA7-BBC7-DC0E21CA41E4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2BA2EAAD2A8D84C99E208EBB3CF8084" ma:contentTypeVersion="8" ma:contentTypeDescription="Create a new document." ma:contentTypeScope="" ma:versionID="9041d173a50b7af226e76fed2d5ec63c">
  <xsd:schema xmlns:xsd="http://www.w3.org/2001/XMLSchema" xmlns:xs="http://www.w3.org/2001/XMLSchema" xmlns:p="http://schemas.microsoft.com/office/2006/metadata/properties" xmlns:ns1="http://schemas.microsoft.com/sharepoint/v3" xmlns:ns2="05f30027-ee48-4e27-9220-f2cd5eea7137" xmlns:ns3="c8d72d38-01c7-478f-9d17-b4abdd9faf2f" targetNamespace="http://schemas.microsoft.com/office/2006/metadata/properties" ma:root="true" ma:fieldsID="2751289f359896cdb6165645c5d8a7ad" ns1:_="" ns2:_="" ns3:_="">
    <xsd:import namespace="http://schemas.microsoft.com/sharepoint/v3"/>
    <xsd:import namespace="05f30027-ee48-4e27-9220-f2cd5eea7137"/>
    <xsd:import namespace="c8d72d38-01c7-478f-9d17-b4abdd9faf2f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  <xsd:element ref="ns2:Format"/>
                <xsd:element ref="ns2:Template_x0020_Type" minOccurs="0"/>
                <xsd:element ref="ns3:SharedWithUsers" minOccurs="0"/>
                <xsd:element ref="ns3:SharedWithDetails" minOccurs="0"/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Scheduling Start Date" ma:description="Scheduling Start Date is a site column created by the Publishing feature. It is used to specify the date and time on which this page will first appear to site visitors." ma:hidden="true" ma:internalName="PublishingStartDate">
      <xsd:simpleType>
        <xsd:restriction base="dms:Unknown"/>
      </xsd:simpleType>
    </xsd:element>
    <xsd:element name="PublishingExpirationDate" ma:index="9" nillable="true" ma:displayName="Scheduling End Date" ma:description="Scheduling End Date is a site column created by the Publishing feature. It is used to specify the date and time on which this page will no longer appear to site visitors." ma:hidden="true" ma:internalName="PublishingExpirationDat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5f30027-ee48-4e27-9220-f2cd5eea7137" elementFormDefault="qualified">
    <xsd:import namespace="http://schemas.microsoft.com/office/2006/documentManagement/types"/>
    <xsd:import namespace="http://schemas.microsoft.com/office/infopath/2007/PartnerControls"/>
    <xsd:element name="Format" ma:index="10" ma:displayName="Category" ma:format="Dropdown" ma:internalName="Format">
      <xsd:simpleType>
        <xsd:restriction base="dms:Choice">
          <xsd:enumeration value="Office Templates"/>
          <xsd:enumeration value="Fonts"/>
          <xsd:enumeration value="e-Templates"/>
          <xsd:enumeration value="Guidelines"/>
          <xsd:enumeration value="Holiday Cards"/>
          <xsd:enumeration value="Presentations"/>
          <xsd:enumeration value="Stationery"/>
          <xsd:enumeration value="Outlook"/>
          <xsd:enumeration value="Collateral"/>
          <xsd:enumeration value="Employee Communications"/>
          <xsd:enumeration value="DVD &amp; CD Labels"/>
          <xsd:enumeration value="Reports"/>
          <xsd:enumeration value="Assets"/>
        </xsd:restriction>
      </xsd:simpleType>
    </xsd:element>
    <xsd:element name="Template_x0020_Type" ma:index="11" nillable="true" ma:displayName="Template Type" ma:format="Dropdown" ma:internalName="Template_x0020_Type" ma:readOnly="false">
      <xsd:simpleType>
        <xsd:restriction base="dms:Choice">
          <xsd:enumeration value="Word"/>
          <xsd:enumeration value="PowerPoint"/>
          <xsd:enumeration value="Email"/>
        </xsd:restriction>
      </xsd:simpleType>
    </xsd:element>
    <xsd:element name="MediaServiceMetadata" ma:index="14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5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6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7" nillable="true" ma:displayName="MediaServiceAutoTags" ma:description="" ma:internalName="MediaServiceAutoTag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8d72d38-01c7-478f-9d17-b4abdd9faf2f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>
  <documentManagement>
    <PublishingExpirationDate xmlns="http://schemas.microsoft.com/sharepoint/v3" xsi:nil="true"/>
    <PublishingStartDate xmlns="http://schemas.microsoft.com/sharepoint/v3" xsi:nil="true"/>
    <Format xmlns="05f30027-ee48-4e27-9220-f2cd5eea7137">Office Templates</Format>
    <Template_x0020_Type xmlns="05f30027-ee48-4e27-9220-f2cd5eea7137">PowerPoint</Template_x0020_Type>
    <SharedWithUsers xmlns="c8d72d38-01c7-478f-9d17-b4abdd9faf2f">
      <UserInfo>
        <DisplayName>Vishnumolakala, Siva Naga Koteswara Rao</DisplayName>
        <AccountId>7664</AccountId>
        <AccountType/>
      </UserInfo>
      <UserInfo>
        <DisplayName>Tsygikal, Diana</DisplayName>
        <AccountId>8361</AccountId>
        <AccountType/>
      </UserInfo>
      <UserInfo>
        <DisplayName>Trump, Edith L</DisplayName>
        <AccountId>979</AccountId>
        <AccountType/>
      </UserInfo>
      <UserInfo>
        <DisplayName>Segu, Murali Krishna</DisplayName>
        <AccountId>9665</AccountId>
        <AccountType/>
      </UserInfo>
      <UserInfo>
        <DisplayName>Pritchard, Simon</DisplayName>
        <AccountId>10487</AccountId>
        <AccountType/>
      </UserInfo>
    </SharedWithUsers>
  </documentManagement>
</p:properties>
</file>

<file path=customXml/item4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Version=16.0.0.0, Culture=neutral, PublicKeyToken=71e9bce111e9429c</Assembly>
    <Class>Microsoft.Office.DocumentManagement.Internal.DocIdHandler</Class>
    <Data/>
    <Filter/>
  </Receiver>
</spe:Receivers>
</file>

<file path=customXml/itemProps1.xml><?xml version="1.0" encoding="utf-8"?>
<ds:datastoreItem xmlns:ds="http://schemas.openxmlformats.org/officeDocument/2006/customXml" ds:itemID="{F51D17E6-4DD1-45BA-BD40-7ED4BA73A4B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05f30027-ee48-4e27-9220-f2cd5eea7137"/>
    <ds:schemaRef ds:uri="c8d72d38-01c7-478f-9d17-b4abdd9faf2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6B37E0C-3142-43B1-84CF-C477273B2BB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0B3489D-5912-4CD1-9226-8433DFA24810}">
  <ds:schemaRefs>
    <ds:schemaRef ds:uri="http://schemas.microsoft.com/office/2006/metadata/properties"/>
    <ds:schemaRef ds:uri="http://purl.org/dc/terms/"/>
    <ds:schemaRef ds:uri="http://schemas.microsoft.com/office/2006/documentManagement/types"/>
    <ds:schemaRef ds:uri="05f30027-ee48-4e27-9220-f2cd5eea7137"/>
    <ds:schemaRef ds:uri="http://schemas.microsoft.com/office/infopath/2007/PartnerControls"/>
    <ds:schemaRef ds:uri="http://purl.org/dc/elements/1.1/"/>
    <ds:schemaRef ds:uri="http://schemas.openxmlformats.org/package/2006/metadata/core-properties"/>
    <ds:schemaRef ds:uri="http://purl.org/dc/dcmitype/"/>
    <ds:schemaRef ds:uri="c8d72d38-01c7-478f-9d17-b4abdd9faf2f"/>
    <ds:schemaRef ds:uri="http://schemas.microsoft.com/sharepoint/v3"/>
    <ds:schemaRef ds:uri="http://www.w3.org/XML/1998/namespace"/>
  </ds:schemaRefs>
</ds:datastoreItem>
</file>

<file path=customXml/itemProps4.xml><?xml version="1.0" encoding="utf-8"?>
<ds:datastoreItem xmlns:ds="http://schemas.openxmlformats.org/officeDocument/2006/customXml" ds:itemID="{5F2CC052-CE5D-436A-98C4-635E6B3B544A}">
  <ds:schemaRefs>
    <ds:schemaRef ds:uri="http://schemas.microsoft.com/sharepoint/event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CA_Corp_and_Event_Template_light_and_dark_2018_16x9</Template>
  <TotalTime>3364</TotalTime>
  <Words>1777</Words>
  <Application>Microsoft Office PowerPoint</Application>
  <PresentationFormat>On-screen Show (16:9)</PresentationFormat>
  <Paragraphs>306</Paragraphs>
  <Slides>36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36</vt:i4>
      </vt:variant>
    </vt:vector>
  </HeadingPairs>
  <TitlesOfParts>
    <vt:vector size="44" baseType="lpstr">
      <vt:lpstr>Arial Unicode MS</vt:lpstr>
      <vt:lpstr>Arial</vt:lpstr>
      <vt:lpstr>CA Sans</vt:lpstr>
      <vt:lpstr>Helvetica Light</vt:lpstr>
      <vt:lpstr>Wingdings</vt:lpstr>
      <vt:lpstr>Corp and Event Divider</vt:lpstr>
      <vt:lpstr>Title and Content MASTER - dark</vt:lpstr>
      <vt:lpstr>Corp and Event Divider dark</vt:lpstr>
      <vt:lpstr>Various Topics: Bulk Conf, Analytics, Branding &amp; Localization</vt:lpstr>
      <vt:lpstr>Placeholder Title Here</vt:lpstr>
      <vt:lpstr>Bulk Configuration</vt:lpstr>
      <vt:lpstr>PowerPoint Presentation</vt:lpstr>
      <vt:lpstr>PowerPoint Presentation</vt:lpstr>
      <vt:lpstr>PowerPoint Presentation</vt:lpstr>
      <vt:lpstr>PowerPoint Presentation</vt:lpstr>
      <vt:lpstr>Access Configuration Brief Reminder</vt:lpstr>
      <vt:lpstr>PowerPoint Presentation</vt:lpstr>
      <vt:lpstr>PowerPoint Presentation</vt:lpstr>
      <vt:lpstr>PowerPoint Presentation</vt:lpstr>
      <vt:lpstr>Bulk Access Configuration </vt:lpstr>
      <vt:lpstr>PowerPoint Presentation</vt:lpstr>
      <vt:lpstr>Analytics</vt:lpstr>
      <vt:lpstr>PowerPoint Presentation</vt:lpstr>
      <vt:lpstr>PowerPoint Presentation</vt:lpstr>
      <vt:lpstr>PowerPoint Presentation</vt:lpstr>
      <vt:lpstr>PowerPoint Presentation</vt:lpstr>
      <vt:lpstr>Branding</vt:lpstr>
      <vt:lpstr>Localization</vt:lpstr>
      <vt:lpstr>Color Guidelines (dark backgrounds)</vt:lpstr>
      <vt:lpstr>Color Consistency </vt:lpstr>
      <vt:lpstr>Type Treatment</vt:lpstr>
      <vt:lpstr>PowerPoint Presentation</vt:lpstr>
      <vt:lpstr>PowerPoint Presentation</vt:lpstr>
      <vt:lpstr>Usage  Examples</vt:lpstr>
      <vt:lpstr>Headline</vt:lpstr>
      <vt:lpstr>Insert bold statement, using accent colors. </vt:lpstr>
      <vt:lpstr>Insert bold statement, using accent colors. </vt:lpstr>
      <vt:lpstr>Insert bold statement, using accent colors.</vt:lpstr>
      <vt:lpstr>Insert bold statement, using accent colors.</vt:lpstr>
      <vt:lpstr>Headline </vt:lpstr>
      <vt:lpstr>Photography Examples</vt:lpstr>
      <vt:lpstr>Header</vt:lpstr>
      <vt:lpstr>PowerPoint Presentation</vt:lpstr>
      <vt:lpstr>Thank You.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Guidelines &amp; Visual Style Samples</dc:title>
  <dc:creator>Franco, David</dc:creator>
  <cp:lastModifiedBy>Franco, David</cp:lastModifiedBy>
  <cp:revision>226</cp:revision>
  <dcterms:created xsi:type="dcterms:W3CDTF">2018-07-25T12:59:34Z</dcterms:created>
  <dcterms:modified xsi:type="dcterms:W3CDTF">2018-08-03T21:47:16Z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0x01010092BA2EAAD2A8D84C99E208EBB3CF8084</vt:lpwstr>
  </property>
  <property fmtid="{D5CDD505-2E9C-101B-9397-08002B2CF9AE}" pid="3" name="Order">
    <vt:r8>33900</vt:r8>
  </property>
  <property fmtid="{D5CDD505-2E9C-101B-9397-08002B2CF9AE}" pid="4" name="f3ef05008f5c47ed945cb3972d501d34">
    <vt:lpwstr>Global (All)|2653d4d8-fc9f-450e-8ead-a4fb4448f331</vt:lpwstr>
  </property>
  <property fmtid="{D5CDD505-2E9C-101B-9397-08002B2CF9AE}" pid="5" name="b5a8983b3d0a43298f04595197d676ef">
    <vt:lpwstr>Secondary|fe184a4a-0676-4fe8-b30e-fc872b7e68bd</vt:lpwstr>
  </property>
  <property fmtid="{D5CDD505-2E9C-101B-9397-08002B2CF9AE}" pid="6" name="TaxCatchAll">
    <vt:lpwstr>4;#English|ba47a43d-b3eb-4355-b2f6-475b364557e3;#3;#Global (All)|2653d4d8-fc9f-450e-8ead-a4fb4448f331;#2;#Secondary|fe184a4a-0676-4fe8-b30e-fc872b7e68bd;#1;#Company Data|5bab93c5-d04b-4c34-a019-2bb170cba85d</vt:lpwstr>
  </property>
  <property fmtid="{D5CDD505-2E9C-101B-9397-08002B2CF9AE}" pid="7" name="eac2fd8918474fbf8d5df3abf268b857">
    <vt:lpwstr>English|ba47a43d-b3eb-4355-b2f6-475b364557e3</vt:lpwstr>
  </property>
  <property fmtid="{D5CDD505-2E9C-101B-9397-08002B2CF9AE}" pid="8" name="iecab73df2ce4188937826d98af6841f">
    <vt:lpwstr>Company Data|5bab93c5-d04b-4c34-a019-2bb170cba85d</vt:lpwstr>
  </property>
  <property fmtid="{D5CDD505-2E9C-101B-9397-08002B2CF9AE}" pid="9" name="GEO">
    <vt:lpwstr>3;#Global (All)|2653d4d8-fc9f-450e-8ead-a4fb4448f331</vt:lpwstr>
  </property>
  <property fmtid="{D5CDD505-2E9C-101B-9397-08002B2CF9AE}" pid="10" name="RecordType">
    <vt:lpwstr>2;#Secondary|fe184a4a-0676-4fe8-b30e-fc872b7e68bd</vt:lpwstr>
  </property>
  <property fmtid="{D5CDD505-2E9C-101B-9397-08002B2CF9AE}" pid="11" name="Confidentiality">
    <vt:lpwstr>1;#Company Data|5bab93c5-d04b-4c34-a019-2bb170cba85d</vt:lpwstr>
  </property>
  <property fmtid="{D5CDD505-2E9C-101B-9397-08002B2CF9AE}" pid="12" name="_dlc_DocId">
    <vt:lpwstr>ME4JTN3FEFVX-1225302172-509</vt:lpwstr>
  </property>
  <property fmtid="{D5CDD505-2E9C-101B-9397-08002B2CF9AE}" pid="13" name="CALanguage">
    <vt:lpwstr>4;#English|ba47a43d-b3eb-4355-b2f6-475b364557e3</vt:lpwstr>
  </property>
  <property fmtid="{D5CDD505-2E9C-101B-9397-08002B2CF9AE}" pid="14" name="_dlc_DocIdItemGuid">
    <vt:lpwstr>3e3e0acc-4b43-4753-a9dd-5ae55c1e494d</vt:lpwstr>
  </property>
  <property fmtid="{D5CDD505-2E9C-101B-9397-08002B2CF9AE}" pid="15" name="_dlc_DocIdUrl">
    <vt:lpwstr>https://caone.sharepoint.com/sites/marketing/brandcenter/_layouts/15/DocIdRedir.aspx?ID=ME4JTN3FEFVX-1225302172-509, ME4JTN3FEFVX-1225302172-509</vt:lpwstr>
  </property>
</Properties>
</file>